
<file path=[Content_Types].xml><?xml version="1.0" encoding="utf-8"?>
<Types xmlns="http://schemas.openxmlformats.org/package/2006/content-types">
  <Default Extension="png" ContentType="image/png"/>
  <Default Extension="bin" ContentType="application/vnd.ms-office.vbaPro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ms-powerpoint.presentation.macroEnabled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6.xml" ContentType="application/vnd.openxmlformats-officedocument.presentationml.notesSl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4"/>
  </p:sldMasterIdLst>
  <p:notesMasterIdLst>
    <p:notesMasterId r:id="rId17"/>
  </p:notesMasterIdLst>
  <p:handoutMasterIdLst>
    <p:handoutMasterId r:id="rId18"/>
  </p:handoutMasterIdLst>
  <p:sldIdLst>
    <p:sldId id="315" r:id="rId5"/>
    <p:sldId id="307" r:id="rId6"/>
    <p:sldId id="288" r:id="rId7"/>
    <p:sldId id="309" r:id="rId8"/>
    <p:sldId id="316" r:id="rId9"/>
    <p:sldId id="324" r:id="rId10"/>
    <p:sldId id="318" r:id="rId11"/>
    <p:sldId id="320" r:id="rId12"/>
    <p:sldId id="321" r:id="rId13"/>
    <p:sldId id="319" r:id="rId14"/>
    <p:sldId id="322" r:id="rId15"/>
    <p:sldId id="323" r:id="rId1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B4E9B"/>
    <a:srgbClr val="092B61"/>
    <a:srgbClr val="1C50A0"/>
    <a:srgbClr val="14B6FF"/>
    <a:srgbClr val="42469B"/>
    <a:srgbClr val="4547BB"/>
    <a:srgbClr val="4972B1"/>
    <a:srgbClr val="959595"/>
    <a:srgbClr val="4C74B1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ABFCF23-3B69-468F-B69F-88F6DE6A72F2}" styleName="Средний стиль 1 -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4650" autoAdjust="0"/>
    <p:restoredTop sz="86421" autoAdjust="0"/>
  </p:normalViewPr>
  <p:slideViewPr>
    <p:cSldViewPr>
      <p:cViewPr varScale="1">
        <p:scale>
          <a:sx n="100" d="100"/>
          <a:sy n="100" d="100"/>
        </p:scale>
        <p:origin x="1584" y="9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howGuides="1">
      <p:cViewPr varScale="1">
        <p:scale>
          <a:sx n="78" d="100"/>
          <a:sy n="78" d="100"/>
        </p:scale>
        <p:origin x="3012" y="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handoutMaster" Target="handoutMasters/handoutMaster1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microsoft.com/office/2006/relationships/vbaProject" Target="vbaProject.bin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3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4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7"/>
    </mc:Choice>
    <mc:Fallback>
      <c:style val="7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ea typeface="+mn-ea"/>
                <a:cs typeface="+mn-cs"/>
              </a:defRPr>
            </a:pPr>
            <a:r>
              <a:rPr lang="ru-RU" sz="1800" b="1" dirty="0">
                <a:latin typeface="Inter" panose="02000503000000020004" pitchFamily="2" charset="0"/>
                <a:ea typeface="Inter" panose="02000503000000020004" pitchFamily="2" charset="0"/>
              </a:rPr>
              <a:t>Название диаграммы</a:t>
            </a:r>
          </a:p>
        </c:rich>
      </c:tx>
      <c:layout>
        <c:manualLayout>
          <c:xMode val="edge"/>
          <c:yMode val="edge"/>
          <c:x val="1.3789237917265683E-2"/>
          <c:y val="0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Century Gothic" panose="020B0502020202020204" pitchFamily="34" charset="0"/>
              <a:ea typeface="+mn-ea"/>
              <a:cs typeface="+mn-cs"/>
            </a:defRPr>
          </a:pPr>
          <a:endParaRPr lang="ru-RU"/>
        </a:p>
      </c:txPr>
    </c:title>
    <c:autoTitleDeleted val="0"/>
    <c:plotArea>
      <c:layout>
        <c:manualLayout>
          <c:layoutTarget val="inner"/>
          <c:xMode val="edge"/>
          <c:yMode val="edge"/>
          <c:x val="5.5659311073238189E-2"/>
          <c:y val="0.1359186957606163"/>
          <c:w val="0.91847279037780838"/>
          <c:h val="0.71672998844603597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5">
                <a:shade val="50000"/>
              </a:schemeClr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4"/>
                <c:pt idx="0">
                  <c:v>Категория 1</c:v>
                </c:pt>
                <c:pt idx="1">
                  <c:v>Категория 2</c:v>
                </c:pt>
                <c:pt idx="2">
                  <c:v>Категория 3</c:v>
                </c:pt>
                <c:pt idx="3">
                  <c:v>Категория 4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649E-49EC-9C6F-69FD03194B0B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Ряд 2</c:v>
                </c:pt>
              </c:strCache>
            </c:strRef>
          </c:tx>
          <c:spPr>
            <a:solidFill>
              <a:schemeClr val="accent5">
                <a:shade val="70000"/>
              </a:schemeClr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4"/>
                <c:pt idx="0">
                  <c:v>Категория 1</c:v>
                </c:pt>
                <c:pt idx="1">
                  <c:v>Категория 2</c:v>
                </c:pt>
                <c:pt idx="2">
                  <c:v>Категория 3</c:v>
                </c:pt>
                <c:pt idx="3">
                  <c:v>Категория 4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649E-49EC-9C6F-69FD03194B0B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Ряд 3</c:v>
                </c:pt>
              </c:strCache>
            </c:strRef>
          </c:tx>
          <c:spPr>
            <a:solidFill>
              <a:schemeClr val="accent5">
                <a:shade val="90000"/>
              </a:schemeClr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4"/>
                <c:pt idx="0">
                  <c:v>Категория 1</c:v>
                </c:pt>
                <c:pt idx="1">
                  <c:v>Категория 2</c:v>
                </c:pt>
                <c:pt idx="2">
                  <c:v>Категория 3</c:v>
                </c:pt>
                <c:pt idx="3">
                  <c:v>Категория 4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649E-49EC-9C6F-69FD03194B0B}"/>
            </c:ext>
          </c:extLst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Ряд 4</c:v>
                </c:pt>
              </c:strCache>
            </c:strRef>
          </c:tx>
          <c:spPr>
            <a:solidFill>
              <a:schemeClr val="accent5">
                <a:tint val="90000"/>
              </a:schemeClr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4"/>
                <c:pt idx="0">
                  <c:v>Категория 1</c:v>
                </c:pt>
                <c:pt idx="1">
                  <c:v>Категория 2</c:v>
                </c:pt>
                <c:pt idx="2">
                  <c:v>Категория 3</c:v>
                </c:pt>
                <c:pt idx="3">
                  <c:v>Категория 4</c:v>
                </c:pt>
              </c:strCache>
            </c:strRef>
          </c:cat>
          <c:val>
            <c:numRef>
              <c:f>Лист1!$E$2:$E$5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649E-49EC-9C6F-69FD03194B0B}"/>
            </c:ext>
          </c:extLst>
        </c:ser>
        <c:ser>
          <c:idx val="4"/>
          <c:order val="4"/>
          <c:tx>
            <c:strRef>
              <c:f>Лист1!$F$1</c:f>
              <c:strCache>
                <c:ptCount val="1"/>
                <c:pt idx="0">
                  <c:v>Ряд 5</c:v>
                </c:pt>
              </c:strCache>
            </c:strRef>
          </c:tx>
          <c:spPr>
            <a:solidFill>
              <a:schemeClr val="accent5">
                <a:tint val="70000"/>
              </a:schemeClr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4"/>
                <c:pt idx="0">
                  <c:v>Категория 1</c:v>
                </c:pt>
                <c:pt idx="1">
                  <c:v>Категория 2</c:v>
                </c:pt>
                <c:pt idx="2">
                  <c:v>Категория 3</c:v>
                </c:pt>
                <c:pt idx="3">
                  <c:v>Категория 4</c:v>
                </c:pt>
              </c:strCache>
            </c:strRef>
          </c:cat>
          <c:val>
            <c:numRef>
              <c:f>Лист1!$F$2:$F$5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649E-49EC-9C6F-69FD03194B0B}"/>
            </c:ext>
          </c:extLst>
        </c:ser>
        <c:ser>
          <c:idx val="5"/>
          <c:order val="5"/>
          <c:tx>
            <c:strRef>
              <c:f>Лист1!$G$1</c:f>
              <c:strCache>
                <c:ptCount val="1"/>
                <c:pt idx="0">
                  <c:v>Ряд 34</c:v>
                </c:pt>
              </c:strCache>
            </c:strRef>
          </c:tx>
          <c:spPr>
            <a:solidFill>
              <a:schemeClr val="accent5">
                <a:tint val="50000"/>
              </a:schemeClr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4"/>
                <c:pt idx="0">
                  <c:v>Категория 1</c:v>
                </c:pt>
                <c:pt idx="1">
                  <c:v>Категория 2</c:v>
                </c:pt>
                <c:pt idx="2">
                  <c:v>Категория 3</c:v>
                </c:pt>
                <c:pt idx="3">
                  <c:v>Категория 4</c:v>
                </c:pt>
              </c:strCache>
            </c:strRef>
          </c:cat>
          <c:val>
            <c:numRef>
              <c:f>Лист1!$G$2:$G$5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5-649E-49EC-9C6F-69FD03194B0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-984755184"/>
        <c:axId val="-984766608"/>
      </c:barChart>
      <c:catAx>
        <c:axId val="-98475518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pPr>
            <a:endParaRPr lang="ru-RU"/>
          </a:p>
        </c:txPr>
        <c:crossAx val="-984766608"/>
        <c:crosses val="autoZero"/>
        <c:auto val="1"/>
        <c:lblAlgn val="ctr"/>
        <c:lblOffset val="100"/>
        <c:noMultiLvlLbl val="0"/>
      </c:catAx>
      <c:valAx>
        <c:axId val="-98476660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ea typeface="+mn-ea"/>
                <a:cs typeface="+mn-cs"/>
              </a:defRPr>
            </a:pPr>
            <a:endParaRPr lang="ru-RU"/>
          </a:p>
        </c:txPr>
        <c:crossAx val="-98475518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3.1208129001006504E-3"/>
          <c:y val="0.95183570069723356"/>
          <c:w val="0.67910899625146925"/>
          <c:h val="4.8164299302766431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Inter" panose="02000503000000020004" pitchFamily="2" charset="0"/>
              <a:ea typeface="Inter" panose="02000503000000020004" pitchFamily="2" charset="0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Century Gothic" panose="020B0502020202020204" pitchFamily="34" charset="0"/>
        </a:defRPr>
      </a:pPr>
      <a:endParaRPr lang="ru-RU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7"/>
    </mc:Choice>
    <mc:Fallback>
      <c:style val="7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ea typeface="+mn-ea"/>
                <a:cs typeface="+mn-cs"/>
              </a:defRPr>
            </a:pPr>
            <a:r>
              <a:rPr lang="ru-RU" sz="1800" b="1" dirty="0">
                <a:latin typeface="Inter" panose="02000503000000020004" pitchFamily="2" charset="0"/>
                <a:ea typeface="Inter" panose="02000503000000020004" pitchFamily="2" charset="0"/>
              </a:rPr>
              <a:t>Название диаграммы</a:t>
            </a:r>
          </a:p>
        </c:rich>
      </c:tx>
      <c:layout>
        <c:manualLayout>
          <c:xMode val="edge"/>
          <c:yMode val="edge"/>
          <c:x val="1.3789237917265683E-2"/>
          <c:y val="0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Century Gothic" panose="020B0502020202020204" pitchFamily="34" charset="0"/>
              <a:ea typeface="+mn-ea"/>
              <a:cs typeface="+mn-cs"/>
            </a:defRPr>
          </a:pPr>
          <a:endParaRPr lang="ru-RU"/>
        </a:p>
      </c:txPr>
    </c:title>
    <c:autoTitleDeleted val="0"/>
    <c:plotArea>
      <c:layout>
        <c:manualLayout>
          <c:layoutTarget val="inner"/>
          <c:xMode val="edge"/>
          <c:yMode val="edge"/>
          <c:x val="5.5659311073238189E-2"/>
          <c:y val="0.1359186957606163"/>
          <c:w val="0.91847279037780838"/>
          <c:h val="0.71672998844603597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5">
                <a:shade val="50000"/>
              </a:schemeClr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4"/>
                <c:pt idx="0">
                  <c:v>Категория 1</c:v>
                </c:pt>
                <c:pt idx="1">
                  <c:v>Категория 2</c:v>
                </c:pt>
                <c:pt idx="2">
                  <c:v>Категория 3</c:v>
                </c:pt>
                <c:pt idx="3">
                  <c:v>Категория 4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8F5C-4A1E-9DF1-2394E2662A2E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Ряд 2</c:v>
                </c:pt>
              </c:strCache>
            </c:strRef>
          </c:tx>
          <c:spPr>
            <a:solidFill>
              <a:schemeClr val="accent5">
                <a:shade val="70000"/>
              </a:schemeClr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4"/>
                <c:pt idx="0">
                  <c:v>Категория 1</c:v>
                </c:pt>
                <c:pt idx="1">
                  <c:v>Категория 2</c:v>
                </c:pt>
                <c:pt idx="2">
                  <c:v>Категория 3</c:v>
                </c:pt>
                <c:pt idx="3">
                  <c:v>Категория 4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8F5C-4A1E-9DF1-2394E2662A2E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Ряд 3</c:v>
                </c:pt>
              </c:strCache>
            </c:strRef>
          </c:tx>
          <c:spPr>
            <a:solidFill>
              <a:schemeClr val="accent5">
                <a:shade val="90000"/>
              </a:schemeClr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4"/>
                <c:pt idx="0">
                  <c:v>Категория 1</c:v>
                </c:pt>
                <c:pt idx="1">
                  <c:v>Категория 2</c:v>
                </c:pt>
                <c:pt idx="2">
                  <c:v>Категория 3</c:v>
                </c:pt>
                <c:pt idx="3">
                  <c:v>Категория 4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8F5C-4A1E-9DF1-2394E2662A2E}"/>
            </c:ext>
          </c:extLst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Ряд 4</c:v>
                </c:pt>
              </c:strCache>
            </c:strRef>
          </c:tx>
          <c:spPr>
            <a:solidFill>
              <a:schemeClr val="accent5">
                <a:tint val="90000"/>
              </a:schemeClr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4"/>
                <c:pt idx="0">
                  <c:v>Категория 1</c:v>
                </c:pt>
                <c:pt idx="1">
                  <c:v>Категория 2</c:v>
                </c:pt>
                <c:pt idx="2">
                  <c:v>Категория 3</c:v>
                </c:pt>
                <c:pt idx="3">
                  <c:v>Категория 4</c:v>
                </c:pt>
              </c:strCache>
            </c:strRef>
          </c:cat>
          <c:val>
            <c:numRef>
              <c:f>Лист1!$E$2:$E$5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8F5C-4A1E-9DF1-2394E2662A2E}"/>
            </c:ext>
          </c:extLst>
        </c:ser>
        <c:ser>
          <c:idx val="4"/>
          <c:order val="4"/>
          <c:tx>
            <c:strRef>
              <c:f>Лист1!$F$1</c:f>
              <c:strCache>
                <c:ptCount val="1"/>
                <c:pt idx="0">
                  <c:v>Ряд 5</c:v>
                </c:pt>
              </c:strCache>
            </c:strRef>
          </c:tx>
          <c:spPr>
            <a:solidFill>
              <a:schemeClr val="accent5">
                <a:tint val="70000"/>
              </a:schemeClr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4"/>
                <c:pt idx="0">
                  <c:v>Категория 1</c:v>
                </c:pt>
                <c:pt idx="1">
                  <c:v>Категория 2</c:v>
                </c:pt>
                <c:pt idx="2">
                  <c:v>Категория 3</c:v>
                </c:pt>
                <c:pt idx="3">
                  <c:v>Категория 4</c:v>
                </c:pt>
              </c:strCache>
            </c:strRef>
          </c:cat>
          <c:val>
            <c:numRef>
              <c:f>Лист1!$F$2:$F$5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8F5C-4A1E-9DF1-2394E2662A2E}"/>
            </c:ext>
          </c:extLst>
        </c:ser>
        <c:ser>
          <c:idx val="5"/>
          <c:order val="5"/>
          <c:tx>
            <c:strRef>
              <c:f>Лист1!$G$1</c:f>
              <c:strCache>
                <c:ptCount val="1"/>
                <c:pt idx="0">
                  <c:v>Ряд 34</c:v>
                </c:pt>
              </c:strCache>
            </c:strRef>
          </c:tx>
          <c:spPr>
            <a:solidFill>
              <a:schemeClr val="accent5">
                <a:tint val="50000"/>
              </a:schemeClr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4"/>
                <c:pt idx="0">
                  <c:v>Категория 1</c:v>
                </c:pt>
                <c:pt idx="1">
                  <c:v>Категория 2</c:v>
                </c:pt>
                <c:pt idx="2">
                  <c:v>Категория 3</c:v>
                </c:pt>
                <c:pt idx="3">
                  <c:v>Категория 4</c:v>
                </c:pt>
              </c:strCache>
            </c:strRef>
          </c:cat>
          <c:val>
            <c:numRef>
              <c:f>Лист1!$G$2:$G$5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5-8F5C-4A1E-9DF1-2394E2662A2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65"/>
        <c:overlap val="100"/>
        <c:axId val="-984757360"/>
        <c:axId val="-984766064"/>
      </c:barChart>
      <c:catAx>
        <c:axId val="-98475736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pPr>
            <a:endParaRPr lang="ru-RU"/>
          </a:p>
        </c:txPr>
        <c:crossAx val="-984766064"/>
        <c:crosses val="autoZero"/>
        <c:auto val="1"/>
        <c:lblAlgn val="ctr"/>
        <c:lblOffset val="100"/>
        <c:noMultiLvlLbl val="0"/>
      </c:catAx>
      <c:valAx>
        <c:axId val="-98476606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ea typeface="+mn-ea"/>
                <a:cs typeface="+mn-cs"/>
              </a:defRPr>
            </a:pPr>
            <a:endParaRPr lang="ru-RU"/>
          </a:p>
        </c:txPr>
        <c:crossAx val="-98475736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3.1208129001006504E-3"/>
          <c:y val="0.95183570069723356"/>
          <c:w val="0.67910899625146925"/>
          <c:h val="4.8164299302766431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Inter" panose="02000503000000020004" pitchFamily="2" charset="0"/>
              <a:ea typeface="Inter" panose="02000503000000020004" pitchFamily="2" charset="0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Century Gothic" panose="020B0502020202020204" pitchFamily="34" charset="0"/>
        </a:defRPr>
      </a:pPr>
      <a:endParaRPr lang="ru-RU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1"/>
    </mc:Choice>
    <mc:Fallback>
      <c:style val="1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ea typeface="+mn-ea"/>
                <a:cs typeface="+mn-cs"/>
              </a:defRPr>
            </a:pPr>
            <a:r>
              <a:rPr lang="ru-RU" sz="1800" b="1" dirty="0"/>
              <a:t>Название диаграммы</a:t>
            </a:r>
          </a:p>
        </c:rich>
      </c:tx>
      <c:layout>
        <c:manualLayout>
          <c:xMode val="edge"/>
          <c:yMode val="edge"/>
          <c:x val="1.3789237917265683E-2"/>
          <c:y val="0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Century Gothic" panose="020B0502020202020204" pitchFamily="34" charset="0"/>
              <a:ea typeface="+mn-ea"/>
              <a:cs typeface="+mn-cs"/>
            </a:defRPr>
          </a:pPr>
          <a:endParaRPr lang="ru-RU"/>
        </a:p>
      </c:txPr>
    </c:title>
    <c:autoTitleDeleted val="0"/>
    <c:plotArea>
      <c:layout>
        <c:manualLayout>
          <c:layoutTarget val="inner"/>
          <c:xMode val="edge"/>
          <c:yMode val="edge"/>
          <c:x val="0.18499880381800554"/>
          <c:y val="0.1359186957606163"/>
          <c:w val="0.78913329763304085"/>
          <c:h val="0.71672998844603597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dk1">
                <a:tint val="88500"/>
              </a:schemeClr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4"/>
                <c:pt idx="0">
                  <c:v>Категория 1</c:v>
                </c:pt>
                <c:pt idx="1">
                  <c:v>Категория 2</c:v>
                </c:pt>
                <c:pt idx="2">
                  <c:v>Категория 3</c:v>
                </c:pt>
                <c:pt idx="3">
                  <c:v>Категория 4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649E-49EC-9C6F-69FD03194B0B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Ряд 2</c:v>
                </c:pt>
              </c:strCache>
            </c:strRef>
          </c:tx>
          <c:spPr>
            <a:solidFill>
              <a:schemeClr val="dk1">
                <a:tint val="55000"/>
              </a:schemeClr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4"/>
                <c:pt idx="0">
                  <c:v>Категория 1</c:v>
                </c:pt>
                <c:pt idx="1">
                  <c:v>Категория 2</c:v>
                </c:pt>
                <c:pt idx="2">
                  <c:v>Категория 3</c:v>
                </c:pt>
                <c:pt idx="3">
                  <c:v>Категория 4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649E-49EC-9C6F-69FD03194B0B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Ряд 3</c:v>
                </c:pt>
              </c:strCache>
            </c:strRef>
          </c:tx>
          <c:spPr>
            <a:solidFill>
              <a:schemeClr val="dk1">
                <a:tint val="75000"/>
              </a:schemeClr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4"/>
                <c:pt idx="0">
                  <c:v>Категория 1</c:v>
                </c:pt>
                <c:pt idx="1">
                  <c:v>Категория 2</c:v>
                </c:pt>
                <c:pt idx="2">
                  <c:v>Категория 3</c:v>
                </c:pt>
                <c:pt idx="3">
                  <c:v>Категория 4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649E-49EC-9C6F-69FD03194B0B}"/>
            </c:ext>
          </c:extLst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Ряд 4</c:v>
                </c:pt>
              </c:strCache>
            </c:strRef>
          </c:tx>
          <c:spPr>
            <a:solidFill>
              <a:schemeClr val="dk1">
                <a:tint val="98500"/>
              </a:schemeClr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4"/>
                <c:pt idx="0">
                  <c:v>Категория 1</c:v>
                </c:pt>
                <c:pt idx="1">
                  <c:v>Категория 2</c:v>
                </c:pt>
                <c:pt idx="2">
                  <c:v>Категория 3</c:v>
                </c:pt>
                <c:pt idx="3">
                  <c:v>Категория 4</c:v>
                </c:pt>
              </c:strCache>
            </c:strRef>
          </c:cat>
          <c:val>
            <c:numRef>
              <c:f>Лист1!$E$2:$E$5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649E-49EC-9C6F-69FD03194B0B}"/>
            </c:ext>
          </c:extLst>
        </c:ser>
        <c:ser>
          <c:idx val="4"/>
          <c:order val="4"/>
          <c:tx>
            <c:strRef>
              <c:f>Лист1!$F$1</c:f>
              <c:strCache>
                <c:ptCount val="1"/>
                <c:pt idx="0">
                  <c:v>Ряд 5</c:v>
                </c:pt>
              </c:strCache>
            </c:strRef>
          </c:tx>
          <c:spPr>
            <a:solidFill>
              <a:schemeClr val="dk1">
                <a:tint val="30000"/>
              </a:schemeClr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4"/>
                <c:pt idx="0">
                  <c:v>Категория 1</c:v>
                </c:pt>
                <c:pt idx="1">
                  <c:v>Категория 2</c:v>
                </c:pt>
                <c:pt idx="2">
                  <c:v>Категория 3</c:v>
                </c:pt>
                <c:pt idx="3">
                  <c:v>Категория 4</c:v>
                </c:pt>
              </c:strCache>
            </c:strRef>
          </c:cat>
          <c:val>
            <c:numRef>
              <c:f>Лист1!$F$2:$F$5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649E-49EC-9C6F-69FD03194B0B}"/>
            </c:ext>
          </c:extLst>
        </c:ser>
        <c:ser>
          <c:idx val="5"/>
          <c:order val="5"/>
          <c:tx>
            <c:strRef>
              <c:f>Лист1!$G$1</c:f>
              <c:strCache>
                <c:ptCount val="1"/>
                <c:pt idx="0">
                  <c:v>Ряд 34</c:v>
                </c:pt>
              </c:strCache>
            </c:strRef>
          </c:tx>
          <c:spPr>
            <a:solidFill>
              <a:schemeClr val="dk1">
                <a:tint val="60000"/>
              </a:schemeClr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4"/>
                <c:pt idx="0">
                  <c:v>Категория 1</c:v>
                </c:pt>
                <c:pt idx="1">
                  <c:v>Категория 2</c:v>
                </c:pt>
                <c:pt idx="2">
                  <c:v>Категория 3</c:v>
                </c:pt>
                <c:pt idx="3">
                  <c:v>Категория 4</c:v>
                </c:pt>
              </c:strCache>
            </c:strRef>
          </c:cat>
          <c:val>
            <c:numRef>
              <c:f>Лист1!$G$2:$G$5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5-649E-49EC-9C6F-69FD03194B0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5"/>
        <c:overlap val="-50"/>
        <c:axId val="-984765520"/>
        <c:axId val="-984764976"/>
      </c:barChart>
      <c:catAx>
        <c:axId val="-984765520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ea typeface="+mn-ea"/>
                <a:cs typeface="+mn-cs"/>
              </a:defRPr>
            </a:pPr>
            <a:endParaRPr lang="ru-RU"/>
          </a:p>
        </c:txPr>
        <c:crossAx val="-984764976"/>
        <c:crosses val="autoZero"/>
        <c:auto val="1"/>
        <c:lblAlgn val="ctr"/>
        <c:lblOffset val="100"/>
        <c:noMultiLvlLbl val="0"/>
      </c:catAx>
      <c:valAx>
        <c:axId val="-984764976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ea typeface="+mn-ea"/>
                <a:cs typeface="+mn-cs"/>
              </a:defRPr>
            </a:pPr>
            <a:endParaRPr lang="ru-RU"/>
          </a:p>
        </c:txPr>
        <c:crossAx val="-98476552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3.1208129001006504E-3"/>
          <c:y val="0.95183570069723356"/>
          <c:w val="0.67910899625146925"/>
          <c:h val="4.8164299302766431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Inter" panose="02000503000000020004" pitchFamily="2" charset="0"/>
              <a:ea typeface="Inter" panose="02000503000000020004" pitchFamily="2" charset="0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Century Gothic" panose="020B0502020202020204" pitchFamily="34" charset="0"/>
        </a:defRPr>
      </a:pPr>
      <a:endParaRPr lang="ru-RU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7"/>
    </mc:Choice>
    <mc:Fallback>
      <c:style val="7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ea typeface="+mn-ea"/>
                <a:cs typeface="+mn-cs"/>
              </a:defRPr>
            </a:pPr>
            <a:r>
              <a:rPr lang="ru-RU" sz="1800" b="1" dirty="0"/>
              <a:t>Название диаграммы</a:t>
            </a:r>
          </a:p>
        </c:rich>
      </c:tx>
      <c:layout>
        <c:manualLayout>
          <c:xMode val="edge"/>
          <c:yMode val="edge"/>
          <c:x val="1.3789237917265683E-2"/>
          <c:y val="0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Century Gothic" panose="020B0502020202020204" pitchFamily="34" charset="0"/>
              <a:ea typeface="+mn-ea"/>
              <a:cs typeface="+mn-cs"/>
            </a:defRPr>
          </a:pPr>
          <a:endParaRPr lang="ru-RU"/>
        </a:p>
      </c:txPr>
    </c:title>
    <c:autoTitleDeleted val="0"/>
    <c:plotArea>
      <c:layout>
        <c:manualLayout>
          <c:layoutTarget val="inner"/>
          <c:xMode val="edge"/>
          <c:yMode val="edge"/>
          <c:x val="0.18499880381800554"/>
          <c:y val="0.1359186957606163"/>
          <c:w val="0.78913329763304085"/>
          <c:h val="0.71672998844603597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5">
                <a:shade val="50000"/>
              </a:schemeClr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4"/>
                <c:pt idx="0">
                  <c:v>Категория 1</c:v>
                </c:pt>
                <c:pt idx="1">
                  <c:v>Категория 2</c:v>
                </c:pt>
                <c:pt idx="2">
                  <c:v>Категория 3</c:v>
                </c:pt>
                <c:pt idx="3">
                  <c:v>Категория 4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EF6E-49EF-9B95-09CE8C03201C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Ряд 2</c:v>
                </c:pt>
              </c:strCache>
            </c:strRef>
          </c:tx>
          <c:spPr>
            <a:solidFill>
              <a:schemeClr val="accent5">
                <a:shade val="70000"/>
              </a:schemeClr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4"/>
                <c:pt idx="0">
                  <c:v>Категория 1</c:v>
                </c:pt>
                <c:pt idx="1">
                  <c:v>Категория 2</c:v>
                </c:pt>
                <c:pt idx="2">
                  <c:v>Категория 3</c:v>
                </c:pt>
                <c:pt idx="3">
                  <c:v>Категория 4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EF6E-49EF-9B95-09CE8C03201C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Ряд 3</c:v>
                </c:pt>
              </c:strCache>
            </c:strRef>
          </c:tx>
          <c:spPr>
            <a:solidFill>
              <a:schemeClr val="accent5">
                <a:shade val="90000"/>
              </a:schemeClr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4"/>
                <c:pt idx="0">
                  <c:v>Категория 1</c:v>
                </c:pt>
                <c:pt idx="1">
                  <c:v>Категория 2</c:v>
                </c:pt>
                <c:pt idx="2">
                  <c:v>Категория 3</c:v>
                </c:pt>
                <c:pt idx="3">
                  <c:v>Категория 4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EF6E-49EF-9B95-09CE8C03201C}"/>
            </c:ext>
          </c:extLst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Ряд 4</c:v>
                </c:pt>
              </c:strCache>
            </c:strRef>
          </c:tx>
          <c:spPr>
            <a:solidFill>
              <a:schemeClr val="accent5">
                <a:tint val="90000"/>
              </a:schemeClr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4"/>
                <c:pt idx="0">
                  <c:v>Категория 1</c:v>
                </c:pt>
                <c:pt idx="1">
                  <c:v>Категория 2</c:v>
                </c:pt>
                <c:pt idx="2">
                  <c:v>Категория 3</c:v>
                </c:pt>
                <c:pt idx="3">
                  <c:v>Категория 4</c:v>
                </c:pt>
              </c:strCache>
            </c:strRef>
          </c:cat>
          <c:val>
            <c:numRef>
              <c:f>Лист1!$E$2:$E$5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EF6E-49EF-9B95-09CE8C03201C}"/>
            </c:ext>
          </c:extLst>
        </c:ser>
        <c:ser>
          <c:idx val="4"/>
          <c:order val="4"/>
          <c:tx>
            <c:strRef>
              <c:f>Лист1!$F$1</c:f>
              <c:strCache>
                <c:ptCount val="1"/>
                <c:pt idx="0">
                  <c:v>Ряд 5</c:v>
                </c:pt>
              </c:strCache>
            </c:strRef>
          </c:tx>
          <c:spPr>
            <a:solidFill>
              <a:schemeClr val="accent5">
                <a:tint val="70000"/>
              </a:schemeClr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4"/>
                <c:pt idx="0">
                  <c:v>Категория 1</c:v>
                </c:pt>
                <c:pt idx="1">
                  <c:v>Категория 2</c:v>
                </c:pt>
                <c:pt idx="2">
                  <c:v>Категория 3</c:v>
                </c:pt>
                <c:pt idx="3">
                  <c:v>Категория 4</c:v>
                </c:pt>
              </c:strCache>
            </c:strRef>
          </c:cat>
          <c:val>
            <c:numRef>
              <c:f>Лист1!$F$2:$F$5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EF6E-49EF-9B95-09CE8C03201C}"/>
            </c:ext>
          </c:extLst>
        </c:ser>
        <c:ser>
          <c:idx val="5"/>
          <c:order val="5"/>
          <c:tx>
            <c:strRef>
              <c:f>Лист1!$G$1</c:f>
              <c:strCache>
                <c:ptCount val="1"/>
                <c:pt idx="0">
                  <c:v>Ряд 34</c:v>
                </c:pt>
              </c:strCache>
            </c:strRef>
          </c:tx>
          <c:spPr>
            <a:solidFill>
              <a:schemeClr val="accent5">
                <a:tint val="50000"/>
              </a:schemeClr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4"/>
                <c:pt idx="0">
                  <c:v>Категория 1</c:v>
                </c:pt>
                <c:pt idx="1">
                  <c:v>Категория 2</c:v>
                </c:pt>
                <c:pt idx="2">
                  <c:v>Категория 3</c:v>
                </c:pt>
                <c:pt idx="3">
                  <c:v>Категория 4</c:v>
                </c:pt>
              </c:strCache>
            </c:strRef>
          </c:cat>
          <c:val>
            <c:numRef>
              <c:f>Лист1!$G$2:$G$5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5-EF6E-49EF-9B95-09CE8C03201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0"/>
        <c:overlap val="100"/>
        <c:axId val="-984761712"/>
        <c:axId val="-984761168"/>
      </c:barChart>
      <c:catAx>
        <c:axId val="-984761712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ea typeface="+mn-ea"/>
                <a:cs typeface="+mn-cs"/>
              </a:defRPr>
            </a:pPr>
            <a:endParaRPr lang="ru-RU"/>
          </a:p>
        </c:txPr>
        <c:crossAx val="-984761168"/>
        <c:crosses val="autoZero"/>
        <c:auto val="1"/>
        <c:lblAlgn val="ctr"/>
        <c:lblOffset val="100"/>
        <c:noMultiLvlLbl val="0"/>
      </c:catAx>
      <c:valAx>
        <c:axId val="-984761168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ea typeface="+mn-ea"/>
                <a:cs typeface="+mn-cs"/>
              </a:defRPr>
            </a:pPr>
            <a:endParaRPr lang="ru-RU"/>
          </a:p>
        </c:txPr>
        <c:crossAx val="-98476171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3.1208129001006504E-3"/>
          <c:y val="0.95183570069723356"/>
          <c:w val="0.67910899625146925"/>
          <c:h val="4.8164299302766431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Inter" panose="02000503000000020004" pitchFamily="2" charset="0"/>
              <a:ea typeface="Inter" panose="02000503000000020004" pitchFamily="2" charset="0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Century Gothic" panose="020B0502020202020204" pitchFamily="34" charset="0"/>
        </a:defRPr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withinLinear" id="18">
  <a:schemeClr val="accent5"/>
</cs:colorStyle>
</file>

<file path=ppt/charts/colors2.xml><?xml version="1.0" encoding="utf-8"?>
<cs:colorStyle xmlns:cs="http://schemas.microsoft.com/office/drawing/2012/chartStyle" xmlns:a="http://schemas.openxmlformats.org/drawingml/2006/main" meth="withinLinear" id="18">
  <a:schemeClr val="accent5"/>
</cs:colorStyle>
</file>

<file path=ppt/charts/colors3.xml><?xml version="1.0" encoding="utf-8"?>
<cs:colorStyle xmlns:cs="http://schemas.microsoft.com/office/drawing/2012/chartStyle" xmlns:a="http://schemas.openxmlformats.org/drawingml/2006/main" meth="cycle" id="20">
  <a:schemeClr val="dk1"/>
  <cs:variation>
    <a:tint val="88500"/>
  </cs:variation>
  <cs:variation>
    <a:tint val="55000"/>
  </cs:variation>
  <cs:variation>
    <a:tint val="75000"/>
  </cs:variation>
  <cs:variation>
    <a:tint val="98500"/>
  </cs:variation>
  <cs:variation>
    <a:tint val="30000"/>
  </cs:variation>
  <cs:variation>
    <a:tint val="60000"/>
  </cs:variation>
  <cs:variation>
    <a:tint val="8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withinLinear" id="18">
  <a:schemeClr val="accent5"/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E09AFE6-F91A-4DDB-917D-672769790AC5}" type="datetimeFigureOut">
              <a:rPr lang="ru-RU" smtClean="0"/>
              <a:pPr/>
              <a:t>26.09.2024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2656FAC-5EA8-4F2B-9062-46397892241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4739517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6D3C6A9-812B-446E-9AEC-0C1EB09B64BE}" type="datetimeFigureOut">
              <a:rPr lang="ru-RU" smtClean="0"/>
              <a:pPr/>
              <a:t>26.09.2024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82098C8-161A-487D-BED0-EE99A22C0C4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59238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82098C8-161A-487D-BED0-EE99A22C0C41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169367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82098C8-161A-487D-BED0-EE99A22C0C41}" type="slidenum">
              <a:rPr lang="ru-RU" smtClean="0"/>
              <a:pPr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358159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82098C8-161A-487D-BED0-EE99A22C0C41}" type="slidenum">
              <a:rPr lang="ru-RU" smtClean="0"/>
              <a:pPr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379487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82098C8-161A-487D-BED0-EE99A22C0C41}" type="slidenum">
              <a:rPr lang="ru-RU" smtClean="0"/>
              <a:pPr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739104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82098C8-161A-487D-BED0-EE99A22C0C41}" type="slidenum">
              <a:rPr lang="ru-RU" smtClean="0"/>
              <a:pPr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122031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82098C8-161A-487D-BED0-EE99A22C0C41}" type="slidenum">
              <a:rPr lang="ru-RU" smtClean="0"/>
              <a:pPr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83176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E887D8-997B-48DA-88D1-B307DD157B6C}" type="datetime1">
              <a:rPr lang="ru-RU" smtClean="0"/>
              <a:t>26.09.2024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8" name="Текст 5"/>
          <p:cNvSpPr>
            <a:spLocks noGrp="1"/>
          </p:cNvSpPr>
          <p:nvPr>
            <p:ph type="body" sz="quarter" idx="14" hasCustomPrompt="1"/>
          </p:nvPr>
        </p:nvSpPr>
        <p:spPr>
          <a:xfrm>
            <a:off x="609600" y="2348881"/>
            <a:ext cx="10972801" cy="525007"/>
          </a:xfrm>
        </p:spPr>
        <p:txBody>
          <a:bodyPr>
            <a:noAutofit/>
          </a:bodyPr>
          <a:lstStyle>
            <a:lvl1pPr algn="l">
              <a:defRPr lang="ru-RU" sz="3000" b="1" kern="1200" dirty="0" smtClean="0">
                <a:solidFill>
                  <a:srgbClr val="1B4E9B"/>
                </a:solidFill>
                <a:latin typeface="Murs Gothic Key" pitchFamily="2" charset="-52"/>
                <a:ea typeface="+mn-ea"/>
                <a:cs typeface="+mn-cs"/>
              </a:defRPr>
            </a:lvl1pPr>
            <a:lvl2pPr algn="ctr">
              <a:defRPr sz="2400">
                <a:solidFill>
                  <a:srgbClr val="1B4E9B"/>
                </a:solidFill>
              </a:defRPr>
            </a:lvl2pPr>
            <a:lvl4pPr marL="0" algn="ctr">
              <a:defRPr sz="2400">
                <a:solidFill>
                  <a:srgbClr val="1B4E9B"/>
                </a:solidFill>
              </a:defRPr>
            </a:lvl4pPr>
            <a:lvl5pPr algn="l">
              <a:defRPr/>
            </a:lvl5pPr>
            <a:lvl8pPr marL="3200400" indent="0" algn="ctr">
              <a:buNone/>
              <a:defRPr/>
            </a:lvl8pPr>
          </a:lstStyle>
          <a:p>
            <a:pPr lvl="0"/>
            <a:r>
              <a:rPr lang="ru-RU" dirty="0"/>
              <a:t>Название темы</a:t>
            </a:r>
          </a:p>
        </p:txBody>
      </p:sp>
      <p:sp>
        <p:nvSpPr>
          <p:cNvPr id="10" name="Текст 5"/>
          <p:cNvSpPr>
            <a:spLocks noGrp="1"/>
          </p:cNvSpPr>
          <p:nvPr>
            <p:ph type="body" sz="quarter" idx="15" hasCustomPrompt="1"/>
          </p:nvPr>
        </p:nvSpPr>
        <p:spPr>
          <a:xfrm>
            <a:off x="609594" y="3054544"/>
            <a:ext cx="10972801" cy="525007"/>
          </a:xfrm>
        </p:spPr>
        <p:txBody>
          <a:bodyPr>
            <a:noAutofit/>
          </a:bodyPr>
          <a:lstStyle>
            <a:lvl1pPr algn="l">
              <a:defRPr lang="ru-RU" sz="2200" b="0" kern="1200" dirty="0" smtClean="0">
                <a:solidFill>
                  <a:srgbClr val="959595"/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lvl1pPr>
            <a:lvl2pPr algn="ctr">
              <a:defRPr sz="2400">
                <a:solidFill>
                  <a:srgbClr val="1B4E9B"/>
                </a:solidFill>
              </a:defRPr>
            </a:lvl2pPr>
            <a:lvl4pPr marL="0" algn="ctr">
              <a:defRPr sz="2400">
                <a:solidFill>
                  <a:srgbClr val="1B4E9B"/>
                </a:solidFill>
              </a:defRPr>
            </a:lvl4pPr>
            <a:lvl5pPr algn="l">
              <a:defRPr/>
            </a:lvl5pPr>
            <a:lvl8pPr marL="3200400" indent="0" algn="ctr">
              <a:buNone/>
              <a:defRPr/>
            </a:lvl8pPr>
          </a:lstStyle>
          <a:p>
            <a:pPr lvl="0"/>
            <a:r>
              <a:rPr lang="ru-RU" dirty="0"/>
              <a:t>Наименование </a:t>
            </a:r>
            <a:r>
              <a:rPr lang="ru-RU" dirty="0" err="1"/>
              <a:t>подтемы</a:t>
            </a:r>
            <a:r>
              <a:rPr lang="ru-RU" dirty="0"/>
              <a:t> (</a:t>
            </a:r>
            <a:r>
              <a:rPr lang="ru-RU" dirty="0" err="1"/>
              <a:t>видеолекции</a:t>
            </a:r>
            <a:r>
              <a:rPr lang="ru-RU" dirty="0"/>
              <a:t>)</a:t>
            </a:r>
          </a:p>
        </p:txBody>
      </p:sp>
      <p:sp>
        <p:nvSpPr>
          <p:cNvPr id="11" name="Текст 5"/>
          <p:cNvSpPr>
            <a:spLocks noGrp="1"/>
          </p:cNvSpPr>
          <p:nvPr>
            <p:ph type="body" sz="quarter" idx="16" hasCustomPrompt="1"/>
          </p:nvPr>
        </p:nvSpPr>
        <p:spPr>
          <a:xfrm>
            <a:off x="609594" y="4820668"/>
            <a:ext cx="10972801" cy="525007"/>
          </a:xfrm>
        </p:spPr>
        <p:txBody>
          <a:bodyPr>
            <a:noAutofit/>
          </a:bodyPr>
          <a:lstStyle>
            <a:lvl1pPr algn="l">
              <a:defRPr lang="ru-RU" sz="2400" b="1" kern="1200" dirty="0">
                <a:solidFill>
                  <a:srgbClr val="1B4E9B"/>
                </a:solidFill>
                <a:latin typeface="Murs Gothic Key" pitchFamily="2" charset="-52"/>
                <a:ea typeface="+mn-ea"/>
                <a:cs typeface="+mn-cs"/>
              </a:defRPr>
            </a:lvl1pPr>
            <a:lvl2pPr algn="ctr">
              <a:defRPr sz="2400">
                <a:solidFill>
                  <a:srgbClr val="1B4E9B"/>
                </a:solidFill>
              </a:defRPr>
            </a:lvl2pPr>
            <a:lvl4pPr marL="0" algn="ctr">
              <a:defRPr sz="2400">
                <a:solidFill>
                  <a:srgbClr val="1B4E9B"/>
                </a:solidFill>
              </a:defRPr>
            </a:lvl4pPr>
            <a:lvl5pPr algn="l">
              <a:defRPr/>
            </a:lvl5pPr>
            <a:lvl8pPr marL="3200400" indent="0" algn="ctr">
              <a:buNone/>
              <a:defRPr/>
            </a:lvl8pPr>
          </a:lstStyle>
          <a:p>
            <a:pPr lvl="0"/>
            <a:r>
              <a:rPr lang="ru-RU" dirty="0"/>
              <a:t>Имя отчество фамилия автора</a:t>
            </a:r>
          </a:p>
        </p:txBody>
      </p:sp>
      <p:sp>
        <p:nvSpPr>
          <p:cNvPr id="12" name="Текст 5"/>
          <p:cNvSpPr>
            <a:spLocks noGrp="1"/>
          </p:cNvSpPr>
          <p:nvPr>
            <p:ph type="body" sz="quarter" idx="17" hasCustomPrompt="1"/>
          </p:nvPr>
        </p:nvSpPr>
        <p:spPr>
          <a:xfrm>
            <a:off x="609594" y="5494268"/>
            <a:ext cx="10972801" cy="525007"/>
          </a:xfrm>
        </p:spPr>
        <p:txBody>
          <a:bodyPr>
            <a:noAutofit/>
          </a:bodyPr>
          <a:lstStyle>
            <a:lvl1pPr algn="l">
              <a:defRPr lang="ru-RU" sz="2200" b="0" kern="1200" baseline="0" dirty="0" smtClean="0">
                <a:solidFill>
                  <a:srgbClr val="959595"/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lvl1pPr>
            <a:lvl2pPr algn="ctr">
              <a:defRPr sz="2400">
                <a:solidFill>
                  <a:srgbClr val="1B4E9B"/>
                </a:solidFill>
              </a:defRPr>
            </a:lvl2pPr>
            <a:lvl4pPr marL="0" algn="ctr">
              <a:defRPr sz="2400">
                <a:solidFill>
                  <a:srgbClr val="1B4E9B"/>
                </a:solidFill>
              </a:defRPr>
            </a:lvl4pPr>
            <a:lvl5pPr algn="l">
              <a:defRPr/>
            </a:lvl5pPr>
            <a:lvl8pPr marL="3200400" indent="0" algn="ctr">
              <a:buNone/>
              <a:defRPr/>
            </a:lvl8pPr>
          </a:lstStyle>
          <a:p>
            <a:pPr lvl="0"/>
            <a:r>
              <a:rPr lang="ru-RU" dirty="0"/>
              <a:t>Должность, ученая степень, ученое звание</a:t>
            </a:r>
          </a:p>
        </p:txBody>
      </p:sp>
      <p:sp>
        <p:nvSpPr>
          <p:cNvPr id="18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11640616" y="6182299"/>
            <a:ext cx="504056" cy="365125"/>
          </a:xfrm>
          <a:prstGeom prst="rect">
            <a:avLst/>
          </a:prstGeom>
          <a:ln>
            <a:solidFill>
              <a:srgbClr val="1B4E9B"/>
            </a:solidFill>
          </a:ln>
        </p:spPr>
        <p:txBody>
          <a:bodyPr vert="horz" lIns="91440" tIns="45720" rIns="91440" bIns="45720" rtlCol="0" anchor="ctr"/>
          <a:lstStyle>
            <a:lvl1pPr algn="r">
              <a:defRPr sz="2000" b="1">
                <a:solidFill>
                  <a:schemeClr val="tx1"/>
                </a:solidFill>
                <a:latin typeface="Inter" panose="02000503000000020004" pitchFamily="2" charset="0"/>
                <a:ea typeface="Inter" panose="02000503000000020004" pitchFamily="2" charset="0"/>
              </a:defRPr>
            </a:lvl1pPr>
          </a:lstStyle>
          <a:p>
            <a:fld id="{344E9684-3DDD-4F96-A828-FFD327F574E4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460162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Пла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BB7F88-1F26-4ACB-93CC-D5B1B224DE3A}" type="datetime1">
              <a:rPr lang="ru-RU" smtClean="0"/>
              <a:t>26.09.2024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Текст 7"/>
          <p:cNvSpPr>
            <a:spLocks noGrp="1"/>
          </p:cNvSpPr>
          <p:nvPr>
            <p:ph type="body" sz="quarter" idx="13" hasCustomPrompt="1"/>
          </p:nvPr>
        </p:nvSpPr>
        <p:spPr>
          <a:xfrm>
            <a:off x="554699" y="2348880"/>
            <a:ext cx="11000118" cy="3751272"/>
          </a:xfrm>
        </p:spPr>
        <p:txBody>
          <a:bodyPr>
            <a:normAutofit/>
          </a:bodyPr>
          <a:lstStyle>
            <a:lvl1pPr marL="457200" marR="0" indent="-4572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AutoNum type="arabicPeriod"/>
              <a:tabLst/>
              <a:defRPr sz="2000" b="0" baseline="0">
                <a:solidFill>
                  <a:schemeClr val="tx1"/>
                </a:solidFill>
                <a:latin typeface="Inter" panose="02000503000000020004" pitchFamily="2" charset="0"/>
                <a:ea typeface="Inter" panose="02000503000000020004" pitchFamily="2" charset="0"/>
              </a:defRPr>
            </a:lvl1pPr>
            <a:lvl2pPr algn="ctr">
              <a:defRPr/>
            </a:lvl2pPr>
            <a:lvl3pPr algn="ctr">
              <a:defRPr/>
            </a:lvl3pPr>
          </a:lstStyle>
          <a:p>
            <a:pPr lvl="0"/>
            <a:r>
              <a:rPr lang="ru-RU" dirty="0"/>
              <a:t>Пункт №1</a:t>
            </a:r>
          </a:p>
          <a:p>
            <a:pPr lvl="0"/>
            <a:endParaRPr lang="ru-RU" dirty="0"/>
          </a:p>
          <a:p>
            <a:pPr lvl="0"/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4" hasCustomPrompt="1"/>
          </p:nvPr>
        </p:nvSpPr>
        <p:spPr>
          <a:xfrm>
            <a:off x="554699" y="1625136"/>
            <a:ext cx="11013910" cy="525007"/>
          </a:xfrm>
        </p:spPr>
        <p:txBody>
          <a:bodyPr>
            <a:normAutofit/>
          </a:bodyPr>
          <a:lstStyle>
            <a:lvl1pPr algn="ctr">
              <a:defRPr lang="ru-RU" sz="2000" b="1" kern="1200" dirty="0">
                <a:solidFill>
                  <a:srgbClr val="1B4E9B"/>
                </a:solidFill>
                <a:latin typeface="Murs Gothic Key" pitchFamily="2" charset="-52"/>
                <a:ea typeface="+mn-ea"/>
                <a:cs typeface="+mn-cs"/>
              </a:defRPr>
            </a:lvl1pPr>
            <a:lvl2pPr algn="ctr">
              <a:defRPr sz="2400">
                <a:solidFill>
                  <a:srgbClr val="1B4E9B"/>
                </a:solidFill>
              </a:defRPr>
            </a:lvl2pPr>
            <a:lvl4pPr marL="0" algn="ctr">
              <a:defRPr sz="2400">
                <a:solidFill>
                  <a:srgbClr val="1B4E9B"/>
                </a:solidFill>
              </a:defRPr>
            </a:lvl4pPr>
            <a:lvl5pPr algn="l">
              <a:defRPr/>
            </a:lvl5pPr>
            <a:lvl8pPr marL="3200400" indent="0" algn="ctr">
              <a:buNone/>
              <a:defRPr/>
            </a:lvl8pPr>
          </a:lstStyle>
          <a:p>
            <a:pPr lvl="0"/>
            <a:r>
              <a:rPr lang="ru-RU" dirty="0"/>
              <a:t>План лекции</a:t>
            </a:r>
          </a:p>
        </p:txBody>
      </p:sp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335361" y="216024"/>
            <a:ext cx="7056783" cy="6206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Заголовок слайда</a:t>
            </a:r>
            <a:endParaRPr lang="ru-RU" dirty="0"/>
          </a:p>
        </p:txBody>
      </p:sp>
      <p:sp>
        <p:nvSpPr>
          <p:cNvPr id="1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11640616" y="6182299"/>
            <a:ext cx="504056" cy="365125"/>
          </a:xfrm>
          <a:prstGeom prst="rect">
            <a:avLst/>
          </a:prstGeom>
          <a:ln>
            <a:solidFill>
              <a:srgbClr val="1B4E9B"/>
            </a:solidFill>
          </a:ln>
        </p:spPr>
        <p:txBody>
          <a:bodyPr vert="horz" lIns="91440" tIns="45720" rIns="91440" bIns="45720" rtlCol="0" anchor="ctr"/>
          <a:lstStyle>
            <a:lvl1pPr algn="r">
              <a:defRPr sz="2000" b="1">
                <a:solidFill>
                  <a:schemeClr val="tx1"/>
                </a:solidFill>
                <a:latin typeface="Inter" panose="02000503000000020004" pitchFamily="2" charset="0"/>
                <a:ea typeface="Inter" panose="02000503000000020004" pitchFamily="2" charset="0"/>
              </a:defRPr>
            </a:lvl1pPr>
          </a:lstStyle>
          <a:p>
            <a:fld id="{344E9684-3DDD-4F96-A828-FFD327F574E4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2754533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ключительные положени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FC7493-F9BB-4768-AC9A-722695CDA393}" type="datetime1">
              <a:rPr lang="ru-RU" smtClean="0"/>
              <a:t>26.09.2024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Текст 5"/>
          <p:cNvSpPr>
            <a:spLocks noGrp="1"/>
          </p:cNvSpPr>
          <p:nvPr>
            <p:ph type="body" sz="quarter" idx="14" hasCustomPrompt="1"/>
          </p:nvPr>
        </p:nvSpPr>
        <p:spPr>
          <a:xfrm>
            <a:off x="609600" y="726369"/>
            <a:ext cx="11013910" cy="525007"/>
          </a:xfrm>
        </p:spPr>
        <p:txBody>
          <a:bodyPr>
            <a:normAutofit/>
          </a:bodyPr>
          <a:lstStyle>
            <a:lvl1pPr algn="l">
              <a:defRPr sz="2000" b="1" baseline="0">
                <a:solidFill>
                  <a:srgbClr val="1B4E9B"/>
                </a:solidFill>
                <a:latin typeface="Murs Gothic Key" pitchFamily="2" charset="-52"/>
              </a:defRPr>
            </a:lvl1pPr>
            <a:lvl2pPr algn="ctr">
              <a:defRPr sz="2400">
                <a:solidFill>
                  <a:srgbClr val="1B4E9B"/>
                </a:solidFill>
              </a:defRPr>
            </a:lvl2pPr>
            <a:lvl4pPr marL="0" algn="ctr">
              <a:defRPr sz="2400">
                <a:solidFill>
                  <a:srgbClr val="1B4E9B"/>
                </a:solidFill>
              </a:defRPr>
            </a:lvl4pPr>
            <a:lvl5pPr algn="l">
              <a:defRPr/>
            </a:lvl5pPr>
            <a:lvl8pPr marL="3200400" indent="0" algn="ctr">
              <a:buNone/>
              <a:defRPr/>
            </a:lvl8pPr>
          </a:lstStyle>
          <a:p>
            <a:pPr lvl="0"/>
            <a:r>
              <a:rPr lang="ru-RU" dirty="0"/>
              <a:t>ЗАКЛЮЧИТЕЛЬНЫЕ ПОЛОЖЕНИЯ ПО ТЕМЕ</a:t>
            </a:r>
          </a:p>
        </p:txBody>
      </p:sp>
      <p:sp>
        <p:nvSpPr>
          <p:cNvPr id="10" name="Текст 7"/>
          <p:cNvSpPr>
            <a:spLocks noGrp="1"/>
          </p:cNvSpPr>
          <p:nvPr>
            <p:ph type="body" sz="quarter" idx="13" hasCustomPrompt="1"/>
          </p:nvPr>
        </p:nvSpPr>
        <p:spPr>
          <a:xfrm>
            <a:off x="582282" y="1772816"/>
            <a:ext cx="11000118" cy="4248150"/>
          </a:xfrm>
        </p:spPr>
        <p:txBody>
          <a:bodyPr>
            <a:normAutofit/>
          </a:bodyPr>
          <a:lstStyle>
            <a:lvl1pPr marL="457200" marR="0" indent="-4572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AutoNum type="arabicPeriod"/>
              <a:tabLst/>
              <a:defRPr sz="2000" b="0" baseline="0">
                <a:solidFill>
                  <a:schemeClr val="tx1"/>
                </a:solidFill>
                <a:latin typeface="Inter" panose="02000503000000020004" pitchFamily="2" charset="0"/>
                <a:ea typeface="Inter" panose="02000503000000020004" pitchFamily="2" charset="0"/>
              </a:defRPr>
            </a:lvl1pPr>
            <a:lvl2pPr algn="ctr">
              <a:defRPr/>
            </a:lvl2pPr>
            <a:lvl3pPr algn="ctr">
              <a:defRPr/>
            </a:lvl3pPr>
          </a:lstStyle>
          <a:p>
            <a:pPr marL="457200" marR="0" lvl="0" indent="-4572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AutoNum type="arabicPeriod"/>
              <a:tabLst/>
              <a:defRPr/>
            </a:pPr>
            <a:r>
              <a:rPr lang="ru-RU" dirty="0"/>
              <a:t>Положение 1</a:t>
            </a:r>
          </a:p>
          <a:p>
            <a:pPr lvl="0"/>
            <a:endParaRPr lang="ru-RU" dirty="0"/>
          </a:p>
          <a:p>
            <a:pPr lvl="0"/>
            <a:endParaRPr lang="ru-RU" dirty="0"/>
          </a:p>
        </p:txBody>
      </p:sp>
      <p:sp>
        <p:nvSpPr>
          <p:cNvPr id="1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11640616" y="6182299"/>
            <a:ext cx="504056" cy="365125"/>
          </a:xfrm>
          <a:prstGeom prst="rect">
            <a:avLst/>
          </a:prstGeom>
          <a:ln>
            <a:solidFill>
              <a:srgbClr val="1B4E9B"/>
            </a:solidFill>
          </a:ln>
        </p:spPr>
        <p:txBody>
          <a:bodyPr vert="horz" lIns="91440" tIns="45720" rIns="91440" bIns="45720" rtlCol="0" anchor="ctr"/>
          <a:lstStyle>
            <a:lvl1pPr algn="r">
              <a:defRPr sz="2000" b="1">
                <a:solidFill>
                  <a:schemeClr val="tx1"/>
                </a:solidFill>
                <a:latin typeface="Inter" panose="02000503000000020004" pitchFamily="2" charset="0"/>
                <a:ea typeface="Inter" panose="02000503000000020004" pitchFamily="2" charset="0"/>
              </a:defRPr>
            </a:lvl1pPr>
          </a:lstStyle>
          <a:p>
            <a:fld id="{344E9684-3DDD-4F96-A828-FFD327F574E4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0368820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обыкновен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FCCD8-23DD-4B73-870F-D85C1630820E}" type="datetime1">
              <a:rPr lang="ru-RU" smtClean="0"/>
              <a:t>26.09.2024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Заголовок 1"/>
          <p:cNvSpPr>
            <a:spLocks noGrp="1"/>
          </p:cNvSpPr>
          <p:nvPr>
            <p:ph type="title"/>
          </p:nvPr>
        </p:nvSpPr>
        <p:spPr>
          <a:xfrm>
            <a:off x="335361" y="216024"/>
            <a:ext cx="7056783" cy="6206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Заголовок слайда</a:t>
            </a:r>
            <a:endParaRPr lang="ru-RU" dirty="0"/>
          </a:p>
        </p:txBody>
      </p:sp>
      <p:sp>
        <p:nvSpPr>
          <p:cNvPr id="12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11640616" y="6182299"/>
            <a:ext cx="504056" cy="365125"/>
          </a:xfrm>
          <a:prstGeom prst="rect">
            <a:avLst/>
          </a:prstGeom>
          <a:ln>
            <a:solidFill>
              <a:srgbClr val="1B4E9B"/>
            </a:solidFill>
          </a:ln>
        </p:spPr>
        <p:txBody>
          <a:bodyPr vert="horz" lIns="91440" tIns="45720" rIns="91440" bIns="45720" rtlCol="0" anchor="ctr"/>
          <a:lstStyle>
            <a:lvl1pPr algn="r">
              <a:defRPr sz="2000" b="1">
                <a:solidFill>
                  <a:schemeClr val="tx1"/>
                </a:solidFill>
                <a:latin typeface="Inter" panose="02000503000000020004" pitchFamily="2" charset="0"/>
                <a:ea typeface="Inter" panose="02000503000000020004" pitchFamily="2" charset="0"/>
              </a:defRPr>
            </a:lvl1pPr>
          </a:lstStyle>
          <a:p>
            <a:fld id="{344E9684-3DDD-4F96-A828-FFD327F574E4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1077507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35361" y="216024"/>
            <a:ext cx="7056783" cy="6206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Заголовок слайда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Inter" panose="02000503000000020004" pitchFamily="2" charset="0"/>
                <a:ea typeface="Inter" panose="02000503000000020004" pitchFamily="2" charset="0"/>
              </a:defRPr>
            </a:lvl1pPr>
          </a:lstStyle>
          <a:p>
            <a:fld id="{A09F49F2-4BD1-4FD3-8CB3-B540E4BB18AA}" type="datetime1">
              <a:rPr lang="ru-RU" smtClean="0"/>
              <a:t>26.09.2024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Inter" panose="02000503000000020004" pitchFamily="2" charset="0"/>
                <a:ea typeface="Inter" panose="02000503000000020004" pitchFamily="2" charset="0"/>
              </a:defRPr>
            </a:lvl1pPr>
          </a:lstStyle>
          <a:p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/>
              <a:t>Образец </a:t>
            </a:r>
            <a:r>
              <a:rPr lang="ru-RU" dirty="0" smtClean="0"/>
              <a:t>текста</a:t>
            </a:r>
            <a:endParaRPr lang="ru-RU" dirty="0"/>
          </a:p>
          <a:p>
            <a:pPr lvl="1"/>
            <a:r>
              <a:rPr lang="ru-RU" dirty="0"/>
              <a:t>Второй </a:t>
            </a:r>
            <a:r>
              <a:rPr lang="ru-RU" dirty="0" smtClean="0"/>
              <a:t>уровень</a:t>
            </a:r>
            <a:endParaRPr lang="ru-RU" dirty="0"/>
          </a:p>
          <a:p>
            <a:pPr marL="0" lvl="1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ru-RU" dirty="0"/>
              <a:t>Третий уровень</a:t>
            </a:r>
          </a:p>
          <a:p>
            <a:pPr lvl="2"/>
            <a:endParaRPr lang="ru-RU" dirty="0"/>
          </a:p>
        </p:txBody>
      </p:sp>
      <p:pic>
        <p:nvPicPr>
          <p:cNvPr id="12" name="Picture 4" descr="C:\Users\MVGorlachyeva\Downloads\logo_ru.png"/>
          <p:cNvPicPr>
            <a:picLocks noChangeAspect="1" noChangeArrowheads="1"/>
          </p:cNvPicPr>
          <p:nvPr userDrawn="1"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060625" y="197274"/>
            <a:ext cx="1505639" cy="432000"/>
          </a:xfrm>
          <a:prstGeom prst="rect">
            <a:avLst/>
          </a:prstGeom>
          <a:noFill/>
        </p:spPr>
      </p:pic>
      <p:pic>
        <p:nvPicPr>
          <p:cNvPr id="13" name="Рисунок 12">
            <a:extLst>
              <a:ext uri="{FF2B5EF4-FFF2-40B4-BE49-F238E27FC236}">
                <a16:creationId xmlns="" xmlns:a16="http://schemas.microsoft.com/office/drawing/2014/main" id="{2F859BD3-FCBD-4378-8C2B-CACD1B01C38C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2144" y="117891"/>
            <a:ext cx="1561801" cy="572400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88276" y="215274"/>
            <a:ext cx="1399719" cy="396000"/>
          </a:xfrm>
          <a:prstGeom prst="rect">
            <a:avLst/>
          </a:prstGeom>
        </p:spPr>
      </p:pic>
      <p:sp>
        <p:nvSpPr>
          <p:cNvPr id="22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11640616" y="6182299"/>
            <a:ext cx="504056" cy="365125"/>
          </a:xfrm>
          <a:prstGeom prst="rect">
            <a:avLst/>
          </a:prstGeom>
          <a:ln>
            <a:solidFill>
              <a:srgbClr val="1B4E9B"/>
            </a:solidFill>
          </a:ln>
        </p:spPr>
        <p:txBody>
          <a:bodyPr vert="horz" lIns="91440" tIns="45720" rIns="91440" bIns="45720" rtlCol="0" anchor="ctr"/>
          <a:lstStyle>
            <a:lvl1pPr algn="r">
              <a:defRPr sz="2000" b="1">
                <a:solidFill>
                  <a:schemeClr val="tx1"/>
                </a:solidFill>
                <a:latin typeface="Inter" panose="02000503000000020004" pitchFamily="2" charset="0"/>
                <a:ea typeface="Inter" panose="02000503000000020004" pitchFamily="2" charset="0"/>
              </a:defRPr>
            </a:lvl1pPr>
          </a:lstStyle>
          <a:p>
            <a:fld id="{344E9684-3DDD-4F96-A828-FFD327F574E4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466545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4" r:id="rId2"/>
    <p:sldLayoutId id="2147483669" r:id="rId3"/>
    <p:sldLayoutId id="2147483672" r:id="rId4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spcBef>
          <a:spcPct val="0"/>
        </a:spcBef>
        <a:buNone/>
        <a:defRPr sz="2000" b="0" kern="1200" baseline="0">
          <a:solidFill>
            <a:srgbClr val="1B4E9B"/>
          </a:solidFill>
          <a:latin typeface="Murs Gothic Key" pitchFamily="2" charset="-52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buFont typeface="Arial" panose="020B0604020202020204" pitchFamily="34" charset="0"/>
        <a:buNone/>
        <a:defRPr sz="2000" kern="1200">
          <a:solidFill>
            <a:schemeClr val="tx1"/>
          </a:solidFill>
          <a:latin typeface="Inter" panose="02000503000000020004" pitchFamily="2" charset="0"/>
          <a:ea typeface="Inter" panose="02000503000000020004" pitchFamily="2" charset="0"/>
          <a:cs typeface="+mn-cs"/>
        </a:defRPr>
      </a:lvl1pPr>
      <a:lvl2pPr marL="0" indent="0" algn="l" defTabSz="914400" rtl="0" eaLnBrk="1" latinLnBrk="0" hangingPunct="1">
        <a:spcBef>
          <a:spcPct val="20000"/>
        </a:spcBef>
        <a:buFont typeface="Arial" panose="020B0604020202020204" pitchFamily="34" charset="0"/>
        <a:buNone/>
        <a:defRPr lang="ru-RU" sz="1800" kern="1200" dirty="0">
          <a:solidFill>
            <a:schemeClr val="tx1"/>
          </a:solidFill>
          <a:latin typeface="Inter" panose="02000503000000020004" pitchFamily="2" charset="0"/>
          <a:ea typeface="Inter" panose="02000503000000020004" pitchFamily="2" charset="0"/>
          <a:cs typeface="+mn-cs"/>
        </a:defRPr>
      </a:lvl2pPr>
      <a:lvl3pPr marL="0" indent="0" algn="l" defTabSz="914400" rtl="0" eaLnBrk="1" latinLnBrk="0" hangingPunct="1">
        <a:spcBef>
          <a:spcPct val="20000"/>
        </a:spcBef>
        <a:buFont typeface="Arial" panose="020B0604020202020204" pitchFamily="34" charset="0"/>
        <a:buNone/>
        <a:defRPr sz="1600" kern="1200">
          <a:solidFill>
            <a:schemeClr val="accent2"/>
          </a:solidFill>
          <a:latin typeface="Inter" panose="02000503000000020004" pitchFamily="2" charset="0"/>
          <a:ea typeface="Inter" panose="02000503000000020004" pitchFamily="2" charset="0"/>
          <a:cs typeface="+mn-cs"/>
        </a:defRPr>
      </a:lvl3pPr>
      <a:lvl4pPr marL="1371600" indent="0" algn="l" defTabSz="914400" rtl="0" eaLnBrk="1" latinLnBrk="0" hangingPunct="1">
        <a:spcBef>
          <a:spcPct val="20000"/>
        </a:spcBef>
        <a:buFont typeface="Arial" panose="020B0604020202020204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latinLnBrk="0" hangingPunct="1">
        <a:spcBef>
          <a:spcPct val="20000"/>
        </a:spcBef>
        <a:buFont typeface="Arial" panose="020B0604020202020204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4.xml"/><Relationship Id="rId5" Type="http://schemas.openxmlformats.org/officeDocument/2006/relationships/hyperlink" Target="https://ru.freepik.com/" TargetMode="External"/><Relationship Id="rId4" Type="http://schemas.openxmlformats.org/officeDocument/2006/relationships/image" Target="../media/image9.em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Relationship Id="rId4" Type="http://schemas.openxmlformats.org/officeDocument/2006/relationships/chart" Target="../charts/char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Рекомендации по оформлению презентации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344E9684-3DDD-4F96-A828-FFD327F574E4}" type="slidenum">
              <a:rPr lang="ru-RU" smtClean="0"/>
              <a:pPr/>
              <a:t>1</a:t>
            </a:fld>
            <a:endParaRPr lang="ru-RU" dirty="0"/>
          </a:p>
        </p:txBody>
      </p:sp>
      <p:sp>
        <p:nvSpPr>
          <p:cNvPr id="6" name="Заголовок 6">
            <a:extLst>
              <a:ext uri="{FF2B5EF4-FFF2-40B4-BE49-F238E27FC236}">
                <a16:creationId xmlns="" xmlns:a16="http://schemas.microsoft.com/office/drawing/2014/main" id="{6B1D8B4B-8474-3D40-980A-3F6BD299531E}"/>
              </a:ext>
            </a:extLst>
          </p:cNvPr>
          <p:cNvSpPr txBox="1">
            <a:spLocks/>
          </p:cNvSpPr>
          <p:nvPr/>
        </p:nvSpPr>
        <p:spPr>
          <a:xfrm>
            <a:off x="1190349" y="2015639"/>
            <a:ext cx="2051615" cy="630578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Inter" panose="02000503000000020004" pitchFamily="2" charset="0"/>
                <a:ea typeface="Inter" panose="02000503000000020004" pitchFamily="2" charset="0"/>
              </a:rPr>
              <a:t>Базовые принципы</a:t>
            </a:r>
          </a:p>
        </p:txBody>
      </p:sp>
      <p:sp>
        <p:nvSpPr>
          <p:cNvPr id="7" name="Заголовок 6">
            <a:extLst>
              <a:ext uri="{FF2B5EF4-FFF2-40B4-BE49-F238E27FC236}">
                <a16:creationId xmlns="" xmlns:a16="http://schemas.microsoft.com/office/drawing/2014/main" id="{8D1358DA-8FAE-274A-A937-FA66A13B13E7}"/>
              </a:ext>
            </a:extLst>
          </p:cNvPr>
          <p:cNvSpPr txBox="1">
            <a:spLocks/>
          </p:cNvSpPr>
          <p:nvPr/>
        </p:nvSpPr>
        <p:spPr>
          <a:xfrm>
            <a:off x="386785" y="2890370"/>
            <a:ext cx="2979870" cy="2899260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228600" indent="-228600">
              <a:lnSpc>
                <a:spcPts val="1600"/>
              </a:lnSpc>
              <a:spcAft>
                <a:spcPts val="1200"/>
              </a:spcAft>
              <a:buClr>
                <a:srgbClr val="4447BB"/>
              </a:buClr>
              <a:buFont typeface="Verdana" panose="020B0604030504040204" pitchFamily="34" charset="0"/>
              <a:buChar char="●"/>
            </a:pPr>
            <a:r>
              <a:rPr lang="ru-RU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Inter" panose="02000503000000020004" pitchFamily="2" charset="0"/>
                <a:ea typeface="Inter" panose="02000503000000020004" pitchFamily="2" charset="0"/>
              </a:rPr>
              <a:t>Краткое и тезисное изложение</a:t>
            </a:r>
          </a:p>
          <a:p>
            <a:pPr marL="228600" indent="-228600">
              <a:lnSpc>
                <a:spcPts val="1600"/>
              </a:lnSpc>
              <a:spcAft>
                <a:spcPts val="1200"/>
              </a:spcAft>
              <a:buClr>
                <a:srgbClr val="4447BB"/>
              </a:buClr>
              <a:buFont typeface="Verdana" panose="020B0604030504040204" pitchFamily="34" charset="0"/>
              <a:buChar char="●"/>
            </a:pPr>
            <a:r>
              <a:rPr lang="ru-RU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Inter" panose="02000503000000020004" pitchFamily="2" charset="0"/>
                <a:ea typeface="Inter" panose="02000503000000020004" pitchFamily="2" charset="0"/>
              </a:rPr>
              <a:t>Соблюдение единого стиля презентации</a:t>
            </a:r>
          </a:p>
          <a:p>
            <a:pPr marL="228600" indent="-228600">
              <a:lnSpc>
                <a:spcPts val="1600"/>
              </a:lnSpc>
              <a:spcAft>
                <a:spcPts val="1200"/>
              </a:spcAft>
              <a:buClr>
                <a:srgbClr val="4447BB"/>
              </a:buClr>
              <a:buFont typeface="Verdana" panose="020B0604030504040204" pitchFamily="34" charset="0"/>
              <a:buChar char="●"/>
            </a:pPr>
            <a:r>
              <a:rPr lang="ru-RU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Inter" panose="02000503000000020004" pitchFamily="2" charset="0"/>
                <a:ea typeface="Inter" panose="02000503000000020004" pitchFamily="2" charset="0"/>
              </a:rPr>
              <a:t>Вспомогательная информация</a:t>
            </a:r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Inter" panose="02000503000000020004" pitchFamily="2" charset="0"/>
                <a:ea typeface="Inter" panose="02000503000000020004" pitchFamily="2" charset="0"/>
              </a:rPr>
              <a:t> </a:t>
            </a:r>
            <a:r>
              <a:rPr lang="ru-RU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Inter" panose="02000503000000020004" pitchFamily="2" charset="0"/>
                <a:ea typeface="Inter" panose="02000503000000020004" pitchFamily="2" charset="0"/>
              </a:rPr>
              <a:t>не должна преобладать</a:t>
            </a:r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Inter" panose="02000503000000020004" pitchFamily="2" charset="0"/>
                <a:ea typeface="Inter" panose="02000503000000020004" pitchFamily="2" charset="0"/>
              </a:rPr>
              <a:t> </a:t>
            </a:r>
            <a:r>
              <a:rPr lang="ru-RU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Inter" panose="02000503000000020004" pitchFamily="2" charset="0"/>
                <a:ea typeface="Inter" panose="02000503000000020004" pitchFamily="2" charset="0"/>
              </a:rPr>
              <a:t>над </a:t>
            </a:r>
            <a:r>
              <a:rPr lang="ru-RU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Inter" panose="02000503000000020004" pitchFamily="2" charset="0"/>
                <a:ea typeface="Inter" panose="02000503000000020004" pitchFamily="2" charset="0"/>
              </a:rPr>
              <a:t>основной</a:t>
            </a:r>
            <a:endParaRPr lang="ru-RU" sz="1200" dirty="0">
              <a:solidFill>
                <a:schemeClr val="tx1">
                  <a:lumMod val="85000"/>
                  <a:lumOff val="15000"/>
                </a:schemeClr>
              </a:solidFill>
              <a:latin typeface="Inter" panose="02000503000000020004" pitchFamily="2" charset="0"/>
              <a:ea typeface="Inter" panose="02000503000000020004" pitchFamily="2" charset="0"/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="" xmlns:a16="http://schemas.microsoft.com/office/drawing/2014/main" id="{A04AF5D3-6DED-9A43-9BF1-CE611CCE5F5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7477" y="1875701"/>
            <a:ext cx="535044" cy="724626"/>
          </a:xfrm>
          <a:prstGeom prst="rect">
            <a:avLst/>
          </a:prstGeom>
        </p:spPr>
      </p:pic>
      <p:sp>
        <p:nvSpPr>
          <p:cNvPr id="9" name="Заголовок 6">
            <a:extLst>
              <a:ext uri="{FF2B5EF4-FFF2-40B4-BE49-F238E27FC236}">
                <a16:creationId xmlns="" xmlns:a16="http://schemas.microsoft.com/office/drawing/2014/main" id="{81DEAF7B-3B3E-C348-AFE8-D2B1C16997FB}"/>
              </a:ext>
            </a:extLst>
          </p:cNvPr>
          <p:cNvSpPr txBox="1">
            <a:spLocks/>
          </p:cNvSpPr>
          <p:nvPr/>
        </p:nvSpPr>
        <p:spPr>
          <a:xfrm>
            <a:off x="4641608" y="2015639"/>
            <a:ext cx="2390496" cy="630578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Inter" panose="02000503000000020004" pitchFamily="2" charset="0"/>
                <a:ea typeface="Inter" panose="02000503000000020004" pitchFamily="2" charset="0"/>
              </a:rPr>
              <a:t>Дизайн </a:t>
            </a:r>
            <a:r>
              <a:rPr lang="en-US" sz="1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Inter" panose="02000503000000020004" pitchFamily="2" charset="0"/>
                <a:ea typeface="Inter" panose="02000503000000020004" pitchFamily="2" charset="0"/>
              </a:rPr>
              <a:t/>
            </a:r>
            <a:br>
              <a:rPr lang="en-US" sz="1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Inter" panose="02000503000000020004" pitchFamily="2" charset="0"/>
                <a:ea typeface="Inter" panose="02000503000000020004" pitchFamily="2" charset="0"/>
              </a:rPr>
            </a:br>
            <a:r>
              <a:rPr lang="ru-RU" sz="1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Inter" panose="02000503000000020004" pitchFamily="2" charset="0"/>
                <a:ea typeface="Inter" panose="02000503000000020004" pitchFamily="2" charset="0"/>
              </a:rPr>
              <a:t>и верстка </a:t>
            </a:r>
          </a:p>
        </p:txBody>
      </p:sp>
      <p:sp>
        <p:nvSpPr>
          <p:cNvPr id="10" name="Заголовок 6">
            <a:extLst>
              <a:ext uri="{FF2B5EF4-FFF2-40B4-BE49-F238E27FC236}">
                <a16:creationId xmlns="" xmlns:a16="http://schemas.microsoft.com/office/drawing/2014/main" id="{3CBAE2D9-1FE6-7040-B8A8-FE0D89789842}"/>
              </a:ext>
            </a:extLst>
          </p:cNvPr>
          <p:cNvSpPr txBox="1">
            <a:spLocks/>
          </p:cNvSpPr>
          <p:nvPr/>
        </p:nvSpPr>
        <p:spPr>
          <a:xfrm>
            <a:off x="3838044" y="2890370"/>
            <a:ext cx="3194060" cy="2899260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228600" indent="-228600">
              <a:lnSpc>
                <a:spcPts val="1600"/>
              </a:lnSpc>
              <a:spcAft>
                <a:spcPts val="1200"/>
              </a:spcAft>
              <a:buClr>
                <a:srgbClr val="4447BB"/>
              </a:buClr>
              <a:buFont typeface="Verdana" panose="020B0604030504040204" pitchFamily="34" charset="0"/>
              <a:buChar char="●"/>
            </a:pPr>
            <a:r>
              <a:rPr lang="ru-RU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Inter" panose="02000503000000020004" pitchFamily="2" charset="0"/>
                <a:ea typeface="Inter" panose="02000503000000020004" pitchFamily="2" charset="0"/>
              </a:rPr>
              <a:t>Выделяйте ключевые моменты размером, жирным начертанием </a:t>
            </a:r>
            <a:br>
              <a:rPr lang="ru-RU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Inter" panose="02000503000000020004" pitchFamily="2" charset="0"/>
                <a:ea typeface="Inter" panose="02000503000000020004" pitchFamily="2" charset="0"/>
              </a:rPr>
            </a:br>
            <a:r>
              <a:rPr lang="ru-RU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Inter" panose="02000503000000020004" pitchFamily="2" charset="0"/>
                <a:ea typeface="Inter" panose="02000503000000020004" pitchFamily="2" charset="0"/>
              </a:rPr>
              <a:t>или цветом. Избегайте цветовой перенасыщенности</a:t>
            </a:r>
          </a:p>
          <a:p>
            <a:pPr marL="228600" indent="-228600">
              <a:lnSpc>
                <a:spcPts val="1600"/>
              </a:lnSpc>
              <a:spcAft>
                <a:spcPts val="1200"/>
              </a:spcAft>
              <a:buClr>
                <a:srgbClr val="4447BB"/>
              </a:buClr>
              <a:buFont typeface="Verdana" panose="020B0604030504040204" pitchFamily="34" charset="0"/>
              <a:buChar char="●"/>
            </a:pPr>
            <a:r>
              <a:rPr lang="ru-RU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Inter" panose="02000503000000020004" pitchFamily="2" charset="0"/>
                <a:ea typeface="Inter" panose="02000503000000020004" pitchFamily="2" charset="0"/>
              </a:rPr>
              <a:t>Придерживайтесь выбранной темы презентации, цветовой схемы и форматирования макетов </a:t>
            </a:r>
            <a:br>
              <a:rPr lang="ru-RU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Inter" panose="02000503000000020004" pitchFamily="2" charset="0"/>
                <a:ea typeface="Inter" panose="02000503000000020004" pitchFamily="2" charset="0"/>
              </a:rPr>
            </a:br>
            <a:r>
              <a:rPr lang="ru-RU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Inter" panose="02000503000000020004" pitchFamily="2" charset="0"/>
                <a:ea typeface="Inter" panose="02000503000000020004" pitchFamily="2" charset="0"/>
              </a:rPr>
              <a:t>по всей презентации</a:t>
            </a:r>
          </a:p>
          <a:p>
            <a:pPr marL="228600" indent="-228600">
              <a:lnSpc>
                <a:spcPts val="1600"/>
              </a:lnSpc>
              <a:spcAft>
                <a:spcPts val="1200"/>
              </a:spcAft>
              <a:buClr>
                <a:srgbClr val="4447BB"/>
              </a:buClr>
              <a:buFont typeface="Verdana" panose="020B0604030504040204" pitchFamily="34" charset="0"/>
              <a:buChar char="●"/>
            </a:pPr>
            <a:r>
              <a:rPr lang="ru-RU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Inter" panose="02000503000000020004" pitchFamily="2" charset="0"/>
                <a:ea typeface="Inter" panose="02000503000000020004" pitchFamily="2" charset="0"/>
              </a:rPr>
              <a:t>Допускается использование корпоративных цветов университета</a:t>
            </a:r>
          </a:p>
        </p:txBody>
      </p:sp>
      <p:pic>
        <p:nvPicPr>
          <p:cNvPr id="11" name="Рисунок 10">
            <a:extLst>
              <a:ext uri="{FF2B5EF4-FFF2-40B4-BE49-F238E27FC236}">
                <a16:creationId xmlns="" xmlns:a16="http://schemas.microsoft.com/office/drawing/2014/main" id="{3E211AE2-B5FD-D644-8949-52A189A6B07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19227" y="1790019"/>
            <a:ext cx="657683" cy="727982"/>
          </a:xfrm>
          <a:prstGeom prst="rect">
            <a:avLst/>
          </a:prstGeom>
        </p:spPr>
      </p:pic>
      <p:sp>
        <p:nvSpPr>
          <p:cNvPr id="13" name="Заголовок 6"/>
          <p:cNvSpPr txBox="1">
            <a:spLocks/>
          </p:cNvSpPr>
          <p:nvPr/>
        </p:nvSpPr>
        <p:spPr>
          <a:xfrm>
            <a:off x="7680176" y="2050362"/>
            <a:ext cx="5472111" cy="375303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Inter" panose="02000503000000020004" pitchFamily="2" charset="0"/>
                <a:ea typeface="Inter" panose="02000503000000020004" pitchFamily="2" charset="0"/>
              </a:rPr>
              <a:t>Основной шрифт</a:t>
            </a:r>
          </a:p>
        </p:txBody>
      </p:sp>
      <p:sp>
        <p:nvSpPr>
          <p:cNvPr id="14" name="Заголовок 6">
            <a:extLst>
              <a:ext uri="{FF2B5EF4-FFF2-40B4-BE49-F238E27FC236}">
                <a16:creationId xmlns="" xmlns:a16="http://schemas.microsoft.com/office/drawing/2014/main" id="{3CBAE2D9-1FE6-7040-B8A8-FE0D89789842}"/>
              </a:ext>
            </a:extLst>
          </p:cNvPr>
          <p:cNvSpPr txBox="1">
            <a:spLocks/>
          </p:cNvSpPr>
          <p:nvPr/>
        </p:nvSpPr>
        <p:spPr>
          <a:xfrm>
            <a:off x="7680176" y="2890370"/>
            <a:ext cx="3194060" cy="2899260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228600" indent="-228600">
              <a:lnSpc>
                <a:spcPts val="1600"/>
              </a:lnSpc>
              <a:spcAft>
                <a:spcPts val="1200"/>
              </a:spcAft>
              <a:buClr>
                <a:srgbClr val="4447BB"/>
              </a:buClr>
              <a:buFont typeface="Verdana" panose="020B0604030504040204" pitchFamily="34" charset="0"/>
              <a:buChar char="●"/>
            </a:pPr>
            <a:r>
              <a:rPr lang="en-US" sz="12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Inter" panose="02000503000000020004" pitchFamily="2" charset="0"/>
                <a:ea typeface="Inter" panose="02000503000000020004" pitchFamily="2" charset="0"/>
              </a:rPr>
              <a:t>Murs</a:t>
            </a:r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Inter" panose="02000503000000020004" pitchFamily="2" charset="0"/>
                <a:ea typeface="Inter" panose="02000503000000020004" pitchFamily="2" charset="0"/>
              </a:rPr>
              <a:t> Gothic </a:t>
            </a:r>
            <a:r>
              <a:rPr 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Inter" panose="02000503000000020004" pitchFamily="2" charset="0"/>
                <a:ea typeface="Inter" panose="02000503000000020004" pitchFamily="2" charset="0"/>
              </a:rPr>
              <a:t>Key</a:t>
            </a:r>
            <a:r>
              <a:rPr lang="ru-RU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Inter" panose="02000503000000020004" pitchFamily="2" charset="0"/>
                <a:ea typeface="Inter" panose="02000503000000020004" pitchFamily="2" charset="0"/>
              </a:rPr>
              <a:t> – для заголовков</a:t>
            </a:r>
          </a:p>
          <a:p>
            <a:pPr marL="228600" indent="-228600">
              <a:lnSpc>
                <a:spcPts val="1600"/>
              </a:lnSpc>
              <a:spcAft>
                <a:spcPts val="1200"/>
              </a:spcAft>
              <a:buClr>
                <a:srgbClr val="4447BB"/>
              </a:buClr>
              <a:buFont typeface="Verdana" panose="020B0604030504040204" pitchFamily="34" charset="0"/>
              <a:buChar char="●"/>
            </a:pPr>
            <a:r>
              <a:rPr 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Inter" panose="02000503000000020004" pitchFamily="2" charset="0"/>
                <a:ea typeface="Inter" panose="02000503000000020004" pitchFamily="2" charset="0"/>
              </a:rPr>
              <a:t>Inter </a:t>
            </a:r>
            <a:r>
              <a:rPr lang="ru-RU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Inter" panose="02000503000000020004" pitchFamily="2" charset="0"/>
                <a:ea typeface="Inter" panose="02000503000000020004" pitchFamily="2" charset="0"/>
              </a:rPr>
              <a:t>– для текста</a:t>
            </a:r>
            <a:endParaRPr lang="ru-RU" sz="1200" dirty="0">
              <a:solidFill>
                <a:schemeClr val="tx1">
                  <a:lumMod val="85000"/>
                  <a:lumOff val="15000"/>
                </a:schemeClr>
              </a:solidFill>
              <a:latin typeface="Inter" panose="02000503000000020004" pitchFamily="2" charset="0"/>
              <a:ea typeface="Inter" panose="02000503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3570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Текст 37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9" name="Текст 38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0" name="Текст 39"/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1" name="Текст 40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673935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ru-RU" dirty="0"/>
              <a:t>Примеры оформления слайдов при создании презентации</a:t>
            </a:r>
          </a:p>
          <a:p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4"/>
          </p:nvPr>
        </p:nvSpPr>
        <p:spPr/>
        <p:txBody>
          <a:bodyPr>
            <a:normAutofit/>
          </a:bodyPr>
          <a:lstStyle/>
          <a:p>
            <a:r>
              <a:rPr lang="ru-RU" sz="2200" dirty="0">
                <a:ea typeface="Inter" panose="02000503000000020004" pitchFamily="2" charset="0"/>
              </a:rPr>
              <a:t>План лекции</a:t>
            </a:r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344E9684-3DDD-4F96-A828-FFD327F574E4}" type="slidenum">
              <a:rPr lang="ru-RU" smtClean="0"/>
              <a:pPr/>
              <a:t>3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42426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Заголовок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344E9684-3DDD-4F96-A828-FFD327F574E4}" type="slidenum">
              <a:rPr lang="ru-RU" smtClean="0"/>
              <a:pPr/>
              <a:t>4</a:t>
            </a:fld>
            <a:endParaRPr lang="ru-RU" dirty="0"/>
          </a:p>
        </p:txBody>
      </p:sp>
      <p:sp>
        <p:nvSpPr>
          <p:cNvPr id="8" name="Заголовок 6"/>
          <p:cNvSpPr txBox="1">
            <a:spLocks/>
          </p:cNvSpPr>
          <p:nvPr/>
        </p:nvSpPr>
        <p:spPr>
          <a:xfrm>
            <a:off x="566142" y="1628800"/>
            <a:ext cx="11171615" cy="4752528"/>
          </a:xfrm>
          <a:prstGeom prst="rect">
            <a:avLst/>
          </a:prstGeom>
          <a:noFill/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ru-RU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Inter" panose="02000503000000020004" pitchFamily="2" charset="0"/>
                <a:ea typeface="Inter" panose="02000503000000020004" pitchFamily="2" charset="0"/>
              </a:rPr>
              <a:t>Пример оформления текстового блока:</a:t>
            </a:r>
          </a:p>
          <a:p>
            <a:pPr>
              <a:lnSpc>
                <a:spcPct val="100000"/>
              </a:lnSpc>
            </a:pPr>
            <a:endParaRPr lang="ru-RU" sz="2000" dirty="0">
              <a:solidFill>
                <a:schemeClr val="tx1">
                  <a:lumMod val="85000"/>
                  <a:lumOff val="15000"/>
                </a:schemeClr>
              </a:solidFill>
              <a:latin typeface="Inter" panose="02000503000000020004" pitchFamily="2" charset="0"/>
              <a:ea typeface="Inter" panose="02000503000000020004" pitchFamily="2" charset="0"/>
            </a:endParaRPr>
          </a:p>
          <a:p>
            <a:pPr marL="342900" indent="-342900">
              <a:lnSpc>
                <a:spcPct val="100000"/>
              </a:lnSpc>
              <a:buClr>
                <a:srgbClr val="1B4E9B"/>
              </a:buClr>
              <a:buSzPct val="150000"/>
              <a:buFont typeface="Arial" panose="020B0604020202020204" pitchFamily="34" charset="0"/>
              <a:buChar char="•"/>
            </a:pPr>
            <a:r>
              <a:rPr lang="ru-RU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Inter" panose="02000503000000020004" pitchFamily="2" charset="0"/>
                <a:ea typeface="Inter" panose="02000503000000020004" pitchFamily="2" charset="0"/>
              </a:rPr>
              <a:t>развитие университетов, реализующих прорывные научные исследования, создающих наукоемкую продукцию и технологии, для социально-экономического развития территорий, укрепления кадрового и научно-технологического потенциала организаций реального сектора экономики и социальной сферы;</a:t>
            </a:r>
          </a:p>
          <a:p>
            <a:pPr marL="342900" indent="-342900">
              <a:lnSpc>
                <a:spcPct val="100000"/>
              </a:lnSpc>
              <a:buClr>
                <a:srgbClr val="1B4E9B"/>
              </a:buClr>
              <a:buSzPct val="150000"/>
              <a:buFont typeface="Arial" panose="020B0604020202020204" pitchFamily="34" charset="0"/>
              <a:buChar char="•"/>
            </a:pPr>
            <a:endParaRPr lang="ru-RU" sz="2000" dirty="0">
              <a:solidFill>
                <a:schemeClr val="tx1">
                  <a:lumMod val="85000"/>
                  <a:lumOff val="15000"/>
                </a:schemeClr>
              </a:solidFill>
              <a:latin typeface="Inter" panose="02000503000000020004" pitchFamily="2" charset="0"/>
              <a:ea typeface="Inter" panose="02000503000000020004" pitchFamily="2" charset="0"/>
            </a:endParaRPr>
          </a:p>
          <a:p>
            <a:pPr marL="342900" indent="-342900">
              <a:lnSpc>
                <a:spcPct val="100000"/>
              </a:lnSpc>
              <a:buClr>
                <a:srgbClr val="1B4E9B"/>
              </a:buClr>
              <a:buSzPct val="150000"/>
              <a:buFont typeface="Arial" panose="020B0604020202020204" pitchFamily="34" charset="0"/>
              <a:buChar char="•"/>
            </a:pPr>
            <a:r>
              <a:rPr lang="ru-RU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Inter" panose="02000503000000020004" pitchFamily="2" charset="0"/>
                <a:ea typeface="Inter" panose="02000503000000020004" pitchFamily="2" charset="0"/>
              </a:rPr>
              <a:t>формирование механизмов интеграции университетов и научных организаций и их кооперации с организациями реального сектора экономики.</a:t>
            </a:r>
          </a:p>
        </p:txBody>
      </p:sp>
    </p:spTree>
    <p:extLst>
      <p:ext uri="{BB962C8B-B14F-4D97-AF65-F5344CB8AC3E}">
        <p14:creationId xmlns:p14="http://schemas.microsoft.com/office/powerpoint/2010/main" val="2951694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344E9684-3DDD-4F96-A828-FFD327F574E4}" type="slidenum">
              <a:rPr lang="ru-RU" smtClean="0"/>
              <a:pPr/>
              <a:t>5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45116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344E9684-3DDD-4F96-A828-FFD327F574E4}" type="slidenum">
              <a:rPr lang="ru-RU" smtClean="0">
                <a:solidFill>
                  <a:prstClr val="black"/>
                </a:solidFill>
              </a:rPr>
              <a:pPr/>
              <a:t>6</a:t>
            </a:fld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3161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Пример оформления слайда с текстом и фото</a:t>
            </a: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344E9684-3DDD-4F96-A828-FFD327F574E4}" type="slidenum">
              <a:rPr lang="ru-RU" smtClean="0"/>
              <a:pPr/>
              <a:t>7</a:t>
            </a:fld>
            <a:endParaRPr lang="ru-RU" dirty="0"/>
          </a:p>
        </p:txBody>
      </p:sp>
      <p:sp>
        <p:nvSpPr>
          <p:cNvPr id="4" name="Заголовок 6"/>
          <p:cNvSpPr txBox="1">
            <a:spLocks/>
          </p:cNvSpPr>
          <p:nvPr/>
        </p:nvSpPr>
        <p:spPr>
          <a:xfrm>
            <a:off x="5573974" y="1700808"/>
            <a:ext cx="6166893" cy="4968552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ru-RU" sz="1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Inter" panose="02000503000000020004" pitchFamily="2" charset="0"/>
                <a:ea typeface="Inter" panose="02000503000000020004" pitchFamily="2" charset="0"/>
              </a:rPr>
              <a:t>Пример оформления текстового блока:</a:t>
            </a:r>
          </a:p>
          <a:p>
            <a:pPr>
              <a:lnSpc>
                <a:spcPct val="100000"/>
              </a:lnSpc>
              <a:buClr>
                <a:srgbClr val="4447BB"/>
              </a:buClr>
            </a:pPr>
            <a:endParaRPr lang="ru-RU" sz="1800" dirty="0">
              <a:solidFill>
                <a:schemeClr val="tx1">
                  <a:lumMod val="85000"/>
                  <a:lumOff val="15000"/>
                </a:schemeClr>
              </a:solidFill>
              <a:latin typeface="Inter" panose="02000503000000020004" pitchFamily="2" charset="0"/>
              <a:ea typeface="Inter" panose="02000503000000020004" pitchFamily="2" charset="0"/>
            </a:endParaRPr>
          </a:p>
          <a:p>
            <a:pPr marL="228600" indent="-228600">
              <a:lnSpc>
                <a:spcPct val="100000"/>
              </a:lnSpc>
              <a:buClr>
                <a:srgbClr val="1B4E9B"/>
              </a:buClr>
              <a:buFont typeface="Verdana" panose="020B0604030504040204" pitchFamily="34" charset="0"/>
              <a:buChar char="●"/>
            </a:pPr>
            <a:r>
              <a:rPr lang="ru-RU" sz="1800" dirty="0">
                <a:latin typeface="Inter" panose="02000503000000020004" pitchFamily="2" charset="0"/>
                <a:ea typeface="Inter" panose="02000503000000020004" pitchFamily="2" charset="0"/>
              </a:rPr>
              <a:t>развитие университетов, </a:t>
            </a:r>
            <a:r>
              <a:rPr lang="ru-RU" sz="1800" dirty="0" smtClean="0">
                <a:latin typeface="Inter" panose="02000503000000020004" pitchFamily="2" charset="0"/>
                <a:ea typeface="Inter" panose="02000503000000020004" pitchFamily="2" charset="0"/>
              </a:rPr>
              <a:t>реализующих прорывные научные </a:t>
            </a:r>
            <a:r>
              <a:rPr lang="ru-RU" sz="1800" dirty="0">
                <a:latin typeface="Inter" panose="02000503000000020004" pitchFamily="2" charset="0"/>
                <a:ea typeface="Inter" panose="02000503000000020004" pitchFamily="2" charset="0"/>
              </a:rPr>
              <a:t>исследования, </a:t>
            </a:r>
            <a:r>
              <a:rPr lang="ru-RU" sz="1800" dirty="0" smtClean="0">
                <a:latin typeface="Inter" panose="02000503000000020004" pitchFamily="2" charset="0"/>
                <a:ea typeface="Inter" panose="02000503000000020004" pitchFamily="2" charset="0"/>
              </a:rPr>
              <a:t>создающих наукоемкую </a:t>
            </a:r>
            <a:r>
              <a:rPr lang="ru-RU" sz="1800" dirty="0">
                <a:latin typeface="Inter" panose="02000503000000020004" pitchFamily="2" charset="0"/>
                <a:ea typeface="Inter" panose="02000503000000020004" pitchFamily="2" charset="0"/>
              </a:rPr>
              <a:t>продукцию </a:t>
            </a:r>
            <a:r>
              <a:rPr lang="ru-RU" sz="1800" dirty="0" smtClean="0">
                <a:latin typeface="Inter" panose="02000503000000020004" pitchFamily="2" charset="0"/>
                <a:ea typeface="Inter" panose="02000503000000020004" pitchFamily="2" charset="0"/>
              </a:rPr>
              <a:t>и </a:t>
            </a:r>
            <a:r>
              <a:rPr lang="ru-RU" sz="1800" dirty="0">
                <a:latin typeface="Inter" panose="02000503000000020004" pitchFamily="2" charset="0"/>
                <a:ea typeface="Inter" panose="02000503000000020004" pitchFamily="2" charset="0"/>
              </a:rPr>
              <a:t>технологии, </a:t>
            </a:r>
            <a:r>
              <a:rPr lang="ru-RU" sz="1800" dirty="0" smtClean="0">
                <a:latin typeface="Inter" panose="02000503000000020004" pitchFamily="2" charset="0"/>
                <a:ea typeface="Inter" panose="02000503000000020004" pitchFamily="2" charset="0"/>
              </a:rPr>
              <a:t>для социально-экономического </a:t>
            </a:r>
            <a:r>
              <a:rPr lang="ru-RU" sz="1800" dirty="0">
                <a:latin typeface="Inter" panose="02000503000000020004" pitchFamily="2" charset="0"/>
                <a:ea typeface="Inter" panose="02000503000000020004" pitchFamily="2" charset="0"/>
              </a:rPr>
              <a:t>развития территорий, укрепления кадрового и </a:t>
            </a:r>
            <a:r>
              <a:rPr lang="ru-RU" sz="1800" dirty="0" smtClean="0">
                <a:latin typeface="Inter" panose="02000503000000020004" pitchFamily="2" charset="0"/>
                <a:ea typeface="Inter" panose="02000503000000020004" pitchFamily="2" charset="0"/>
              </a:rPr>
              <a:t>научно-технологического </a:t>
            </a:r>
            <a:r>
              <a:rPr lang="ru-RU" sz="1800" dirty="0">
                <a:latin typeface="Inter" panose="02000503000000020004" pitchFamily="2" charset="0"/>
                <a:ea typeface="Inter" panose="02000503000000020004" pitchFamily="2" charset="0"/>
              </a:rPr>
              <a:t>потенциала </a:t>
            </a:r>
            <a:r>
              <a:rPr lang="ru-RU" sz="1800" dirty="0" smtClean="0">
                <a:latin typeface="Inter" panose="02000503000000020004" pitchFamily="2" charset="0"/>
                <a:ea typeface="Inter" panose="02000503000000020004" pitchFamily="2" charset="0"/>
              </a:rPr>
              <a:t>организаций реального </a:t>
            </a:r>
            <a:r>
              <a:rPr lang="ru-RU" sz="1800" dirty="0">
                <a:latin typeface="Inter" panose="02000503000000020004" pitchFamily="2" charset="0"/>
                <a:ea typeface="Inter" panose="02000503000000020004" pitchFamily="2" charset="0"/>
              </a:rPr>
              <a:t>сектора </a:t>
            </a:r>
            <a:r>
              <a:rPr lang="ru-RU" sz="1800" dirty="0" smtClean="0">
                <a:latin typeface="Inter" panose="02000503000000020004" pitchFamily="2" charset="0"/>
                <a:ea typeface="Inter" panose="02000503000000020004" pitchFamily="2" charset="0"/>
              </a:rPr>
              <a:t>экономики </a:t>
            </a:r>
            <a:r>
              <a:rPr lang="ru-RU" sz="1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Inter" panose="02000503000000020004" pitchFamily="2" charset="0"/>
                <a:ea typeface="Inter" panose="02000503000000020004" pitchFamily="2" charset="0"/>
              </a:rPr>
              <a:t>и </a:t>
            </a:r>
            <a:r>
              <a:rPr lang="ru-RU" sz="1800" dirty="0">
                <a:solidFill>
                  <a:schemeClr val="tx1">
                    <a:lumMod val="85000"/>
                    <a:lumOff val="15000"/>
                  </a:schemeClr>
                </a:solidFill>
                <a:latin typeface="Inter" panose="02000503000000020004" pitchFamily="2" charset="0"/>
                <a:ea typeface="Inter" panose="02000503000000020004" pitchFamily="2" charset="0"/>
              </a:rPr>
              <a:t>социальной сферы</a:t>
            </a:r>
            <a:r>
              <a:rPr lang="ru-RU" sz="1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Inter" panose="02000503000000020004" pitchFamily="2" charset="0"/>
                <a:ea typeface="Inter" panose="02000503000000020004" pitchFamily="2" charset="0"/>
              </a:rPr>
              <a:t>;</a:t>
            </a:r>
            <a:endParaRPr lang="ru-RU" sz="1800" dirty="0">
              <a:solidFill>
                <a:schemeClr val="tx1">
                  <a:lumMod val="85000"/>
                  <a:lumOff val="15000"/>
                </a:schemeClr>
              </a:solidFill>
              <a:latin typeface="Inter" panose="02000503000000020004" pitchFamily="2" charset="0"/>
              <a:ea typeface="Inter" panose="02000503000000020004" pitchFamily="2" charset="0"/>
            </a:endParaRPr>
          </a:p>
          <a:p>
            <a:pPr marL="171450" indent="-171450">
              <a:lnSpc>
                <a:spcPct val="100000"/>
              </a:lnSpc>
              <a:buClr>
                <a:srgbClr val="1B4E9B"/>
              </a:buClr>
              <a:buFont typeface="Verdana" panose="020B0604030504040204" pitchFamily="34" charset="0"/>
              <a:buChar char="●"/>
            </a:pPr>
            <a:r>
              <a:rPr lang="ru-RU" sz="1800" dirty="0">
                <a:solidFill>
                  <a:schemeClr val="tx1">
                    <a:lumMod val="85000"/>
                    <a:lumOff val="15000"/>
                  </a:schemeClr>
                </a:solidFill>
                <a:latin typeface="Inter" panose="02000503000000020004" pitchFamily="2" charset="0"/>
                <a:ea typeface="Inter" panose="02000503000000020004" pitchFamily="2" charset="0"/>
              </a:rPr>
              <a:t>формирование механизмов </a:t>
            </a:r>
            <a:r>
              <a:rPr lang="ru-RU" sz="1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Inter" panose="02000503000000020004" pitchFamily="2" charset="0"/>
                <a:ea typeface="Inter" panose="02000503000000020004" pitchFamily="2" charset="0"/>
              </a:rPr>
              <a:t>интеграции университетов и </a:t>
            </a:r>
            <a:r>
              <a:rPr lang="ru-RU" sz="1800" dirty="0">
                <a:solidFill>
                  <a:schemeClr val="tx1">
                    <a:lumMod val="85000"/>
                    <a:lumOff val="15000"/>
                  </a:schemeClr>
                </a:solidFill>
                <a:latin typeface="Inter" panose="02000503000000020004" pitchFamily="2" charset="0"/>
                <a:ea typeface="Inter" panose="02000503000000020004" pitchFamily="2" charset="0"/>
              </a:rPr>
              <a:t>научных организаций и </a:t>
            </a:r>
            <a:r>
              <a:rPr lang="ru-RU" sz="1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Inter" panose="02000503000000020004" pitchFamily="2" charset="0"/>
                <a:ea typeface="Inter" panose="02000503000000020004" pitchFamily="2" charset="0"/>
              </a:rPr>
              <a:t>их кооперации </a:t>
            </a:r>
            <a:r>
              <a:rPr lang="ru-RU" sz="1800" dirty="0">
                <a:solidFill>
                  <a:schemeClr val="tx1">
                    <a:lumMod val="85000"/>
                    <a:lumOff val="15000"/>
                  </a:schemeClr>
                </a:solidFill>
                <a:latin typeface="Inter" panose="02000503000000020004" pitchFamily="2" charset="0"/>
                <a:ea typeface="Inter" panose="02000503000000020004" pitchFamily="2" charset="0"/>
              </a:rPr>
              <a:t>с организациями реального сектора экономики.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368" y="2634900"/>
            <a:ext cx="4815300" cy="3244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5419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mtClean="0"/>
              <a:t>Пример оформления слайда с текстом и графическими элементами</a:t>
            </a:r>
            <a:endParaRPr lang="ru-RU" dirty="0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344E9684-3DDD-4F96-A828-FFD327F574E4}" type="slidenum">
              <a:rPr lang="ru-RU" smtClean="0"/>
              <a:pPr/>
              <a:t>8</a:t>
            </a:fld>
            <a:endParaRPr lang="ru-RU" dirty="0"/>
          </a:p>
        </p:txBody>
      </p:sp>
      <p:sp>
        <p:nvSpPr>
          <p:cNvPr id="4" name="Скругленный прямоугольник 3">
            <a:extLst>
              <a:ext uri="{FF2B5EF4-FFF2-40B4-BE49-F238E27FC236}">
                <a16:creationId xmlns="" xmlns:a16="http://schemas.microsoft.com/office/drawing/2014/main" id="{9BE398AB-B1D9-2A4F-B84F-EC630E07A153}"/>
              </a:ext>
            </a:extLst>
          </p:cNvPr>
          <p:cNvSpPr/>
          <p:nvPr/>
        </p:nvSpPr>
        <p:spPr>
          <a:xfrm>
            <a:off x="2449097" y="1807799"/>
            <a:ext cx="8559562" cy="1230307"/>
          </a:xfrm>
          <a:prstGeom prst="roundRect">
            <a:avLst>
              <a:gd name="adj" fmla="val 12577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>
            <a:extLst>
              <a:ext uri="{FF2B5EF4-FFF2-40B4-BE49-F238E27FC236}">
                <a16:creationId xmlns="" xmlns:a16="http://schemas.microsoft.com/office/drawing/2014/main" id="{1613058F-834B-2843-8667-DB8DB658BCC1}"/>
              </a:ext>
            </a:extLst>
          </p:cNvPr>
          <p:cNvSpPr/>
          <p:nvPr/>
        </p:nvSpPr>
        <p:spPr>
          <a:xfrm>
            <a:off x="2715309" y="2030340"/>
            <a:ext cx="8175282" cy="830997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lvl="0"/>
            <a:r>
              <a:rPr lang="ru-RU" sz="1600" b="1" dirty="0">
                <a:latin typeface="Inter" panose="02000503000000020004" pitchFamily="2" charset="0"/>
                <a:ea typeface="Inter" panose="02000503000000020004" pitchFamily="2" charset="0"/>
              </a:rPr>
              <a:t>Ключевые характеристики передовой инженерной школы (основное тематическое направление ПИШ, количественные характеристики результативности деятельности создаваемой школы и др.) </a:t>
            </a:r>
            <a:endParaRPr lang="ru-RU" sz="1600" b="1" dirty="0">
              <a:effectLst/>
              <a:latin typeface="Inter" panose="02000503000000020004" pitchFamily="2" charset="0"/>
              <a:ea typeface="Inter" panose="02000503000000020004" pitchFamily="2" charset="0"/>
              <a:cs typeface="Times New Roman" panose="02020603050405020304" pitchFamily="18" charset="0"/>
            </a:endParaRPr>
          </a:p>
        </p:txBody>
      </p:sp>
      <p:sp>
        <p:nvSpPr>
          <p:cNvPr id="6" name="Скругленный прямоугольник 5">
            <a:extLst>
              <a:ext uri="{FF2B5EF4-FFF2-40B4-BE49-F238E27FC236}">
                <a16:creationId xmlns="" xmlns:a16="http://schemas.microsoft.com/office/drawing/2014/main" id="{BC2E6791-FD5D-1D4C-82AF-2F9D366AD518}"/>
              </a:ext>
            </a:extLst>
          </p:cNvPr>
          <p:cNvSpPr/>
          <p:nvPr/>
        </p:nvSpPr>
        <p:spPr>
          <a:xfrm>
            <a:off x="2449097" y="3424943"/>
            <a:ext cx="8559562" cy="856024"/>
          </a:xfrm>
          <a:prstGeom prst="roundRect">
            <a:avLst>
              <a:gd name="adj" fmla="val 12577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>
            <a:extLst>
              <a:ext uri="{FF2B5EF4-FFF2-40B4-BE49-F238E27FC236}">
                <a16:creationId xmlns="" xmlns:a16="http://schemas.microsoft.com/office/drawing/2014/main" id="{53AD3321-F760-7A4A-806C-DAB0CCABA28F}"/>
              </a:ext>
            </a:extLst>
          </p:cNvPr>
          <p:cNvSpPr/>
          <p:nvPr/>
        </p:nvSpPr>
        <p:spPr>
          <a:xfrm>
            <a:off x="2715310" y="3647484"/>
            <a:ext cx="6336110" cy="338554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lvl="0"/>
            <a:r>
              <a:rPr lang="ru-RU" sz="1600" b="1" dirty="0">
                <a:latin typeface="Inter" panose="02000503000000020004" pitchFamily="2" charset="0"/>
                <a:ea typeface="Inter" panose="02000503000000020004" pitchFamily="2" charset="0"/>
              </a:rPr>
              <a:t>Цель и задачи создания передовой инженерной школы </a:t>
            </a:r>
            <a:endParaRPr lang="ru-RU" sz="1600" b="1" dirty="0">
              <a:latin typeface="Inter" panose="02000503000000020004" pitchFamily="2" charset="0"/>
              <a:ea typeface="Inter" panose="02000503000000020004" pitchFamily="2" charset="0"/>
              <a:cs typeface="Times New Roman" panose="02020603050405020304" pitchFamily="18" charset="0"/>
            </a:endParaRPr>
          </a:p>
        </p:txBody>
      </p:sp>
      <p:sp>
        <p:nvSpPr>
          <p:cNvPr id="8" name="Скругленный прямоугольник 7">
            <a:extLst>
              <a:ext uri="{FF2B5EF4-FFF2-40B4-BE49-F238E27FC236}">
                <a16:creationId xmlns="" xmlns:a16="http://schemas.microsoft.com/office/drawing/2014/main" id="{298F522B-C70E-E441-969E-4A4D8FEBCE2A}"/>
              </a:ext>
            </a:extLst>
          </p:cNvPr>
          <p:cNvSpPr/>
          <p:nvPr/>
        </p:nvSpPr>
        <p:spPr>
          <a:xfrm>
            <a:off x="2449097" y="4667805"/>
            <a:ext cx="8559562" cy="1230443"/>
          </a:xfrm>
          <a:prstGeom prst="roundRect">
            <a:avLst>
              <a:gd name="adj" fmla="val 12577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>
            <a:extLst>
              <a:ext uri="{FF2B5EF4-FFF2-40B4-BE49-F238E27FC236}">
                <a16:creationId xmlns="" xmlns:a16="http://schemas.microsoft.com/office/drawing/2014/main" id="{C4FE51E6-380F-6A45-9E48-C4524551498B}"/>
              </a:ext>
            </a:extLst>
          </p:cNvPr>
          <p:cNvSpPr/>
          <p:nvPr/>
        </p:nvSpPr>
        <p:spPr>
          <a:xfrm>
            <a:off x="2715309" y="4890347"/>
            <a:ext cx="8175281" cy="830997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lvl="0"/>
            <a:r>
              <a:rPr lang="ru-RU" sz="1600" b="1" dirty="0">
                <a:latin typeface="Inter" panose="02000503000000020004" pitchFamily="2" charset="0"/>
                <a:ea typeface="Inter" panose="02000503000000020004" pitchFamily="2" charset="0"/>
              </a:rPr>
              <a:t>Участие передовой инженерной школы в решении задач, соответствующих мировому уровню актуальности и значимости в приоритетных областях технологического развития Российской Федерации </a:t>
            </a:r>
            <a:endParaRPr lang="ru-RU" sz="1600" b="1" dirty="0">
              <a:latin typeface="Inter" panose="02000503000000020004" pitchFamily="2" charset="0"/>
              <a:ea typeface="Inter" panose="02000503000000020004" pitchFamily="2" charset="0"/>
              <a:cs typeface="Times New Roman" panose="02020603050405020304" pitchFamily="18" charset="0"/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="" xmlns:a16="http://schemas.microsoft.com/office/drawing/2014/main" id="{994CCC5A-BD28-524B-A2B9-91AEDECA6B3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47317" y="2023918"/>
            <a:ext cx="623638" cy="788672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="" xmlns:a16="http://schemas.microsoft.com/office/drawing/2014/main" id="{FA036FE6-3CE6-2149-972D-450BA387441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4800" y="3439282"/>
            <a:ext cx="788672" cy="788672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="" xmlns:a16="http://schemas.microsoft.com/office/drawing/2014/main" id="{B90DDF87-B72D-994B-BECA-509DC5470A2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44454" y="4909029"/>
            <a:ext cx="829364" cy="829364"/>
          </a:xfrm>
          <a:prstGeom prst="rect">
            <a:avLst/>
          </a:prstGeom>
        </p:spPr>
      </p:pic>
      <p:sp>
        <p:nvSpPr>
          <p:cNvPr id="13" name="Прямоугольник 12"/>
          <p:cNvSpPr/>
          <p:nvPr/>
        </p:nvSpPr>
        <p:spPr>
          <a:xfrm>
            <a:off x="2456872" y="6190524"/>
            <a:ext cx="81018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latin typeface="Inter" panose="02000503000000020004" pitchFamily="2" charset="0"/>
                <a:ea typeface="Inter" panose="02000503000000020004" pitchFamily="2" charset="0"/>
              </a:rPr>
              <a:t>Графические элементы можно скачать с сайта </a:t>
            </a:r>
            <a:r>
              <a:rPr lang="en-US" dirty="0">
                <a:latin typeface="Inter" panose="02000503000000020004" pitchFamily="2" charset="0"/>
                <a:ea typeface="Inter" panose="02000503000000020004" pitchFamily="2" charset="0"/>
                <a:hlinkClick r:id="rId5"/>
              </a:rPr>
              <a:t>https://ru.freepik.com/</a:t>
            </a:r>
            <a:endParaRPr lang="ru-RU" dirty="0">
              <a:latin typeface="Inter" panose="02000503000000020004" pitchFamily="2" charset="0"/>
              <a:ea typeface="Inter" panose="02000503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4685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Пример оформления слайда с таблицей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344E9684-3DDD-4F96-A828-FFD327F574E4}" type="slidenum">
              <a:rPr lang="ru-RU" smtClean="0"/>
              <a:pPr/>
              <a:t>9</a:t>
            </a:fld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76401063"/>
              </p:ext>
            </p:extLst>
          </p:nvPr>
        </p:nvGraphicFramePr>
        <p:xfrm>
          <a:off x="392889" y="1700808"/>
          <a:ext cx="11375100" cy="409527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98774">
                  <a:extLst>
                    <a:ext uri="{9D8B030D-6E8A-4147-A177-3AD203B41FA5}">
                      <a16:colId xmlns="" xmlns:a16="http://schemas.microsoft.com/office/drawing/2014/main" val="2935329716"/>
                    </a:ext>
                  </a:extLst>
                </a:gridCol>
                <a:gridCol w="1262721">
                  <a:extLst>
                    <a:ext uri="{9D8B030D-6E8A-4147-A177-3AD203B41FA5}">
                      <a16:colId xmlns="" xmlns:a16="http://schemas.microsoft.com/office/drawing/2014/main" val="3841175847"/>
                    </a:ext>
                  </a:extLst>
                </a:gridCol>
                <a:gridCol w="1262721">
                  <a:extLst>
                    <a:ext uri="{9D8B030D-6E8A-4147-A177-3AD203B41FA5}">
                      <a16:colId xmlns="" xmlns:a16="http://schemas.microsoft.com/office/drawing/2014/main" val="1541245602"/>
                    </a:ext>
                  </a:extLst>
                </a:gridCol>
                <a:gridCol w="1262721">
                  <a:extLst>
                    <a:ext uri="{9D8B030D-6E8A-4147-A177-3AD203B41FA5}">
                      <a16:colId xmlns="" xmlns:a16="http://schemas.microsoft.com/office/drawing/2014/main" val="1622694231"/>
                    </a:ext>
                  </a:extLst>
                </a:gridCol>
                <a:gridCol w="1262721">
                  <a:extLst>
                    <a:ext uri="{9D8B030D-6E8A-4147-A177-3AD203B41FA5}">
                      <a16:colId xmlns="" xmlns:a16="http://schemas.microsoft.com/office/drawing/2014/main" val="3187052312"/>
                    </a:ext>
                  </a:extLst>
                </a:gridCol>
                <a:gridCol w="1262721">
                  <a:extLst>
                    <a:ext uri="{9D8B030D-6E8A-4147-A177-3AD203B41FA5}">
                      <a16:colId xmlns="" xmlns:a16="http://schemas.microsoft.com/office/drawing/2014/main" val="1368879624"/>
                    </a:ext>
                  </a:extLst>
                </a:gridCol>
                <a:gridCol w="1262721">
                  <a:extLst>
                    <a:ext uri="{9D8B030D-6E8A-4147-A177-3AD203B41FA5}">
                      <a16:colId xmlns="" xmlns:a16="http://schemas.microsoft.com/office/drawing/2014/main" val="675904275"/>
                    </a:ext>
                  </a:extLst>
                </a:gridCol>
              </a:tblGrid>
              <a:tr h="368185">
                <a:tc>
                  <a:txBody>
                    <a:bodyPr/>
                    <a:lstStyle/>
                    <a:p>
                      <a:r>
                        <a:rPr lang="ru-RU" sz="1200" b="1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Inter" panose="02000503000000020004" pitchFamily="2" charset="0"/>
                          <a:ea typeface="Inter" panose="02000503000000020004" pitchFamily="2" charset="0"/>
                          <a:cs typeface="+mj-cs"/>
                        </a:rPr>
                        <a:t>Номер</a:t>
                      </a:r>
                    </a:p>
                  </a:txBody>
                  <a:tcPr anchor="ctr">
                    <a:lnB w="19050" cap="flat" cmpd="sng" algn="ctr">
                      <a:solidFill>
                        <a:srgbClr val="041A7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b="1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Inter" panose="02000503000000020004" pitchFamily="2" charset="0"/>
                          <a:ea typeface="Inter" panose="02000503000000020004" pitchFamily="2" charset="0"/>
                          <a:cs typeface="+mj-cs"/>
                        </a:rPr>
                        <a:t>Дата</a:t>
                      </a:r>
                    </a:p>
                  </a:txBody>
                  <a:tcPr anchor="ctr">
                    <a:lnB w="19050" cap="flat" cmpd="sng" algn="ctr">
                      <a:solidFill>
                        <a:srgbClr val="041A7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b="1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Inter" panose="02000503000000020004" pitchFamily="2" charset="0"/>
                          <a:ea typeface="Inter" panose="02000503000000020004" pitchFamily="2" charset="0"/>
                          <a:cs typeface="+mj-cs"/>
                        </a:rPr>
                        <a:t>Время</a:t>
                      </a:r>
                    </a:p>
                  </a:txBody>
                  <a:tcPr anchor="ctr">
                    <a:lnB w="19050" cap="flat" cmpd="sng" algn="ctr">
                      <a:solidFill>
                        <a:srgbClr val="041A7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b="1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Inter" panose="02000503000000020004" pitchFamily="2" charset="0"/>
                          <a:ea typeface="Inter" panose="02000503000000020004" pitchFamily="2" charset="0"/>
                          <a:cs typeface="+mj-cs"/>
                        </a:rPr>
                        <a:t>Стоимость</a:t>
                      </a:r>
                    </a:p>
                  </a:txBody>
                  <a:tcPr anchor="ctr">
                    <a:lnB w="19050" cap="flat" cmpd="sng" algn="ctr">
                      <a:solidFill>
                        <a:srgbClr val="041A7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b="1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Inter" panose="02000503000000020004" pitchFamily="2" charset="0"/>
                          <a:ea typeface="Inter" panose="02000503000000020004" pitchFamily="2" charset="0"/>
                          <a:cs typeface="+mj-cs"/>
                        </a:rPr>
                        <a:t>Город</a:t>
                      </a:r>
                    </a:p>
                  </a:txBody>
                  <a:tcPr anchor="ctr">
                    <a:lnB w="19050" cap="flat" cmpd="sng" algn="ctr">
                      <a:solidFill>
                        <a:srgbClr val="041A7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b="1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Inter" panose="02000503000000020004" pitchFamily="2" charset="0"/>
                          <a:ea typeface="Inter" panose="02000503000000020004" pitchFamily="2" charset="0"/>
                          <a:cs typeface="+mj-cs"/>
                        </a:rPr>
                        <a:t>Вылет</a:t>
                      </a:r>
                    </a:p>
                  </a:txBody>
                  <a:tcPr anchor="ctr">
                    <a:lnB w="19050" cap="flat" cmpd="sng" algn="ctr">
                      <a:solidFill>
                        <a:srgbClr val="041A7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b="1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Inter" panose="02000503000000020004" pitchFamily="2" charset="0"/>
                          <a:ea typeface="Inter" panose="02000503000000020004" pitchFamily="2" charset="0"/>
                          <a:cs typeface="+mj-cs"/>
                        </a:rPr>
                        <a:t>Прилет</a:t>
                      </a:r>
                    </a:p>
                  </a:txBody>
                  <a:tcPr anchor="ctr">
                    <a:lnB w="19050" cap="flat" cmpd="sng" algn="ctr">
                      <a:solidFill>
                        <a:srgbClr val="041A7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589625096"/>
                  </a:ext>
                </a:extLst>
              </a:tr>
              <a:tr h="621182">
                <a:tc>
                  <a:txBody>
                    <a:bodyPr/>
                    <a:lstStyle/>
                    <a:p>
                      <a:r>
                        <a:rPr lang="ru-RU" sz="1200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Inter" panose="02000503000000020004" pitchFamily="2" charset="0"/>
                          <a:ea typeface="Inter" panose="02000503000000020004" pitchFamily="2" charset="0"/>
                          <a:cs typeface="+mj-cs"/>
                        </a:rPr>
                        <a:t>Разработка инвестиционной стратегии </a:t>
                      </a:r>
                      <a:br>
                        <a:rPr lang="ru-RU" sz="1200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Inter" panose="02000503000000020004" pitchFamily="2" charset="0"/>
                          <a:ea typeface="Inter" panose="02000503000000020004" pitchFamily="2" charset="0"/>
                          <a:cs typeface="+mj-cs"/>
                        </a:rPr>
                      </a:br>
                      <a:r>
                        <a:rPr lang="ru-RU" sz="1200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Inter" panose="02000503000000020004" pitchFamily="2" charset="0"/>
                          <a:ea typeface="Inter" panose="02000503000000020004" pitchFamily="2" charset="0"/>
                          <a:cs typeface="+mj-cs"/>
                        </a:rPr>
                        <a:t>и правовое регулирование</a:t>
                      </a:r>
                    </a:p>
                  </a:txBody>
                  <a:tcPr anchor="ctr">
                    <a:lnT w="19050" cap="flat" cmpd="sng" algn="ctr">
                      <a:solidFill>
                        <a:srgbClr val="041A7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Inter" panose="02000503000000020004" pitchFamily="2" charset="0"/>
                          <a:ea typeface="Inter" panose="02000503000000020004" pitchFamily="2" charset="0"/>
                          <a:cs typeface="+mj-cs"/>
                        </a:rPr>
                        <a:t>563</a:t>
                      </a:r>
                    </a:p>
                  </a:txBody>
                  <a:tcPr anchor="ctr">
                    <a:lnT w="19050" cap="flat" cmpd="sng" algn="ctr">
                      <a:solidFill>
                        <a:srgbClr val="041A7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Inter" panose="02000503000000020004" pitchFamily="2" charset="0"/>
                          <a:ea typeface="Inter" panose="02000503000000020004" pitchFamily="2" charset="0"/>
                          <a:cs typeface="+mj-cs"/>
                        </a:rPr>
                        <a:t>563</a:t>
                      </a:r>
                    </a:p>
                  </a:txBody>
                  <a:tcPr anchor="ctr">
                    <a:lnT w="19050" cap="flat" cmpd="sng" algn="ctr">
                      <a:solidFill>
                        <a:srgbClr val="041A7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Inter" panose="02000503000000020004" pitchFamily="2" charset="0"/>
                          <a:ea typeface="Inter" panose="02000503000000020004" pitchFamily="2" charset="0"/>
                          <a:cs typeface="+mj-cs"/>
                        </a:rPr>
                        <a:t>563</a:t>
                      </a:r>
                    </a:p>
                  </a:txBody>
                  <a:tcPr anchor="ctr">
                    <a:lnT w="19050" cap="flat" cmpd="sng" algn="ctr">
                      <a:solidFill>
                        <a:srgbClr val="041A7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Inter" panose="02000503000000020004" pitchFamily="2" charset="0"/>
                          <a:ea typeface="Inter" panose="02000503000000020004" pitchFamily="2" charset="0"/>
                          <a:cs typeface="+mj-cs"/>
                        </a:rPr>
                        <a:t>563</a:t>
                      </a:r>
                    </a:p>
                  </a:txBody>
                  <a:tcPr anchor="ctr">
                    <a:lnT w="19050" cap="flat" cmpd="sng" algn="ctr">
                      <a:solidFill>
                        <a:srgbClr val="041A7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Inter" panose="02000503000000020004" pitchFamily="2" charset="0"/>
                          <a:ea typeface="Inter" panose="02000503000000020004" pitchFamily="2" charset="0"/>
                          <a:cs typeface="+mj-cs"/>
                        </a:rPr>
                        <a:t>563</a:t>
                      </a:r>
                    </a:p>
                  </a:txBody>
                  <a:tcPr anchor="ctr">
                    <a:lnT w="19050" cap="flat" cmpd="sng" algn="ctr">
                      <a:solidFill>
                        <a:srgbClr val="041A7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Inter" panose="02000503000000020004" pitchFamily="2" charset="0"/>
                          <a:ea typeface="Inter" panose="02000503000000020004" pitchFamily="2" charset="0"/>
                          <a:cs typeface="+mj-cs"/>
                        </a:rPr>
                        <a:t>563</a:t>
                      </a:r>
                    </a:p>
                  </a:txBody>
                  <a:tcPr anchor="ctr">
                    <a:lnT w="19050" cap="flat" cmpd="sng" algn="ctr">
                      <a:solidFill>
                        <a:srgbClr val="041A7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4260923925"/>
                  </a:ext>
                </a:extLst>
              </a:tr>
              <a:tr h="621182">
                <a:tc>
                  <a:txBody>
                    <a:bodyPr/>
                    <a:lstStyle/>
                    <a:p>
                      <a:r>
                        <a:rPr lang="ru-RU" sz="1200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Inter" panose="02000503000000020004" pitchFamily="2" charset="0"/>
                          <a:ea typeface="Inter" panose="02000503000000020004" pitchFamily="2" charset="0"/>
                          <a:cs typeface="+mj-cs"/>
                        </a:rPr>
                        <a:t>Инвестиционная стратегия</a:t>
                      </a:r>
                    </a:p>
                  </a:txBody>
                  <a:tcPr anchor="ctr"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Inter" panose="02000503000000020004" pitchFamily="2" charset="0"/>
                          <a:ea typeface="Inter" panose="02000503000000020004" pitchFamily="2" charset="0"/>
                          <a:cs typeface="+mn-cs"/>
                        </a:rPr>
                        <a:t>563</a:t>
                      </a:r>
                      <a:endParaRPr lang="ru-RU" sz="1400" dirty="0">
                        <a:latin typeface="Inter" panose="02000503000000020004" pitchFamily="2" charset="0"/>
                        <a:ea typeface="Inter" panose="02000503000000020004" pitchFamily="2" charset="0"/>
                      </a:endParaRPr>
                    </a:p>
                  </a:txBody>
                  <a:tcPr anchor="ctr"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Inter" panose="02000503000000020004" pitchFamily="2" charset="0"/>
                          <a:ea typeface="Inter" panose="02000503000000020004" pitchFamily="2" charset="0"/>
                          <a:cs typeface="+mn-cs"/>
                        </a:rPr>
                        <a:t>563</a:t>
                      </a:r>
                      <a:endParaRPr lang="ru-RU" sz="1400" dirty="0">
                        <a:latin typeface="Inter" panose="02000503000000020004" pitchFamily="2" charset="0"/>
                        <a:ea typeface="Inter" panose="02000503000000020004" pitchFamily="2" charset="0"/>
                      </a:endParaRPr>
                    </a:p>
                  </a:txBody>
                  <a:tcPr anchor="ctr"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Inter" panose="02000503000000020004" pitchFamily="2" charset="0"/>
                          <a:ea typeface="Inter" panose="02000503000000020004" pitchFamily="2" charset="0"/>
                          <a:cs typeface="+mn-cs"/>
                        </a:rPr>
                        <a:t>563</a:t>
                      </a:r>
                      <a:endParaRPr lang="ru-RU" sz="1400" dirty="0">
                        <a:latin typeface="Inter" panose="02000503000000020004" pitchFamily="2" charset="0"/>
                        <a:ea typeface="Inter" panose="02000503000000020004" pitchFamily="2" charset="0"/>
                      </a:endParaRPr>
                    </a:p>
                  </a:txBody>
                  <a:tcPr anchor="ctr"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Inter" panose="02000503000000020004" pitchFamily="2" charset="0"/>
                          <a:ea typeface="Inter" panose="02000503000000020004" pitchFamily="2" charset="0"/>
                          <a:cs typeface="+mn-cs"/>
                        </a:rPr>
                        <a:t>563</a:t>
                      </a:r>
                      <a:endParaRPr lang="ru-RU" sz="1400" dirty="0">
                        <a:latin typeface="Inter" panose="02000503000000020004" pitchFamily="2" charset="0"/>
                        <a:ea typeface="Inter" panose="02000503000000020004" pitchFamily="2" charset="0"/>
                      </a:endParaRPr>
                    </a:p>
                  </a:txBody>
                  <a:tcPr anchor="ctr"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Inter" panose="02000503000000020004" pitchFamily="2" charset="0"/>
                          <a:ea typeface="Inter" panose="02000503000000020004" pitchFamily="2" charset="0"/>
                          <a:cs typeface="+mn-cs"/>
                        </a:rPr>
                        <a:t>563</a:t>
                      </a:r>
                      <a:endParaRPr lang="ru-RU" sz="1400" dirty="0">
                        <a:latin typeface="Inter" panose="02000503000000020004" pitchFamily="2" charset="0"/>
                        <a:ea typeface="Inter" panose="02000503000000020004" pitchFamily="2" charset="0"/>
                      </a:endParaRPr>
                    </a:p>
                  </a:txBody>
                  <a:tcPr anchor="ctr"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Inter" panose="02000503000000020004" pitchFamily="2" charset="0"/>
                          <a:ea typeface="Inter" panose="02000503000000020004" pitchFamily="2" charset="0"/>
                          <a:cs typeface="+mn-cs"/>
                        </a:rPr>
                        <a:t>563</a:t>
                      </a:r>
                      <a:endParaRPr lang="ru-RU" sz="1400" dirty="0">
                        <a:latin typeface="Inter" panose="02000503000000020004" pitchFamily="2" charset="0"/>
                        <a:ea typeface="Inter" panose="02000503000000020004" pitchFamily="2" charset="0"/>
                      </a:endParaRPr>
                    </a:p>
                  </a:txBody>
                  <a:tcPr anchor="ctr"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783515368"/>
                  </a:ext>
                </a:extLst>
              </a:tr>
              <a:tr h="621182">
                <a:tc>
                  <a:txBody>
                    <a:bodyPr/>
                    <a:lstStyle/>
                    <a:p>
                      <a:r>
                        <a:rPr lang="ru-RU" sz="1200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Inter" panose="02000503000000020004" pitchFamily="2" charset="0"/>
                          <a:ea typeface="Inter" panose="02000503000000020004" pitchFamily="2" charset="0"/>
                          <a:cs typeface="+mj-cs"/>
                        </a:rPr>
                        <a:t>Правовое регулирование </a:t>
                      </a:r>
                    </a:p>
                  </a:txBody>
                  <a:tcPr anchor="ctr"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Inter" panose="02000503000000020004" pitchFamily="2" charset="0"/>
                          <a:ea typeface="Inter" panose="02000503000000020004" pitchFamily="2" charset="0"/>
                          <a:cs typeface="+mn-cs"/>
                        </a:rPr>
                        <a:t>563</a:t>
                      </a:r>
                      <a:endParaRPr lang="ru-RU" sz="1400" dirty="0">
                        <a:latin typeface="Inter" panose="02000503000000020004" pitchFamily="2" charset="0"/>
                        <a:ea typeface="Inter" panose="02000503000000020004" pitchFamily="2" charset="0"/>
                      </a:endParaRPr>
                    </a:p>
                  </a:txBody>
                  <a:tcPr anchor="ctr"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Inter" panose="02000503000000020004" pitchFamily="2" charset="0"/>
                          <a:ea typeface="Inter" panose="02000503000000020004" pitchFamily="2" charset="0"/>
                          <a:cs typeface="+mn-cs"/>
                        </a:rPr>
                        <a:t>563</a:t>
                      </a:r>
                      <a:endParaRPr lang="ru-RU" sz="1400" dirty="0">
                        <a:latin typeface="Inter" panose="02000503000000020004" pitchFamily="2" charset="0"/>
                        <a:ea typeface="Inter" panose="02000503000000020004" pitchFamily="2" charset="0"/>
                      </a:endParaRPr>
                    </a:p>
                  </a:txBody>
                  <a:tcPr anchor="ctr"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Inter" panose="02000503000000020004" pitchFamily="2" charset="0"/>
                          <a:ea typeface="Inter" panose="02000503000000020004" pitchFamily="2" charset="0"/>
                          <a:cs typeface="+mn-cs"/>
                        </a:rPr>
                        <a:t>563</a:t>
                      </a:r>
                      <a:endParaRPr lang="ru-RU" sz="1400" dirty="0">
                        <a:latin typeface="Inter" panose="02000503000000020004" pitchFamily="2" charset="0"/>
                        <a:ea typeface="Inter" panose="02000503000000020004" pitchFamily="2" charset="0"/>
                      </a:endParaRPr>
                    </a:p>
                  </a:txBody>
                  <a:tcPr anchor="ctr"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Inter" panose="02000503000000020004" pitchFamily="2" charset="0"/>
                          <a:ea typeface="Inter" panose="02000503000000020004" pitchFamily="2" charset="0"/>
                          <a:cs typeface="+mn-cs"/>
                        </a:rPr>
                        <a:t>563</a:t>
                      </a:r>
                      <a:endParaRPr lang="ru-RU" sz="1400" dirty="0">
                        <a:latin typeface="Inter" panose="02000503000000020004" pitchFamily="2" charset="0"/>
                        <a:ea typeface="Inter" panose="02000503000000020004" pitchFamily="2" charset="0"/>
                      </a:endParaRPr>
                    </a:p>
                  </a:txBody>
                  <a:tcPr anchor="ctr"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Inter" panose="02000503000000020004" pitchFamily="2" charset="0"/>
                          <a:ea typeface="Inter" panose="02000503000000020004" pitchFamily="2" charset="0"/>
                          <a:cs typeface="+mn-cs"/>
                        </a:rPr>
                        <a:t>563</a:t>
                      </a:r>
                      <a:endParaRPr lang="ru-RU" sz="1400" dirty="0">
                        <a:latin typeface="Inter" panose="02000503000000020004" pitchFamily="2" charset="0"/>
                        <a:ea typeface="Inter" panose="02000503000000020004" pitchFamily="2" charset="0"/>
                      </a:endParaRPr>
                    </a:p>
                  </a:txBody>
                  <a:tcPr anchor="ctr"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Inter" panose="02000503000000020004" pitchFamily="2" charset="0"/>
                          <a:ea typeface="Inter" panose="02000503000000020004" pitchFamily="2" charset="0"/>
                          <a:cs typeface="+mn-cs"/>
                        </a:rPr>
                        <a:t>563</a:t>
                      </a:r>
                      <a:endParaRPr lang="ru-RU" sz="1400" dirty="0">
                        <a:latin typeface="Inter" panose="02000503000000020004" pitchFamily="2" charset="0"/>
                        <a:ea typeface="Inter" panose="02000503000000020004" pitchFamily="2" charset="0"/>
                      </a:endParaRPr>
                    </a:p>
                  </a:txBody>
                  <a:tcPr anchor="ctr"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16137258"/>
                  </a:ext>
                </a:extLst>
              </a:tr>
              <a:tr h="62118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Inter" panose="02000503000000020004" pitchFamily="2" charset="0"/>
                          <a:ea typeface="Inter" panose="02000503000000020004" pitchFamily="2" charset="0"/>
                          <a:cs typeface="+mj-cs"/>
                        </a:rPr>
                        <a:t>Разработка инвестиционной стратегии </a:t>
                      </a:r>
                      <a:br>
                        <a:rPr lang="ru-RU" sz="1200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Inter" panose="02000503000000020004" pitchFamily="2" charset="0"/>
                          <a:ea typeface="Inter" panose="02000503000000020004" pitchFamily="2" charset="0"/>
                          <a:cs typeface="+mj-cs"/>
                        </a:rPr>
                      </a:br>
                      <a:r>
                        <a:rPr lang="ru-RU" sz="1200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Inter" panose="02000503000000020004" pitchFamily="2" charset="0"/>
                          <a:ea typeface="Inter" panose="02000503000000020004" pitchFamily="2" charset="0"/>
                          <a:cs typeface="+mj-cs"/>
                        </a:rPr>
                        <a:t>и правовое регулирование</a:t>
                      </a:r>
                    </a:p>
                  </a:txBody>
                  <a:tcPr anchor="ctr"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Inter" panose="02000503000000020004" pitchFamily="2" charset="0"/>
                          <a:ea typeface="Inter" panose="02000503000000020004" pitchFamily="2" charset="0"/>
                          <a:cs typeface="+mn-cs"/>
                        </a:rPr>
                        <a:t>563</a:t>
                      </a:r>
                      <a:endParaRPr lang="ru-RU" sz="1400" dirty="0">
                        <a:latin typeface="Inter" panose="02000503000000020004" pitchFamily="2" charset="0"/>
                        <a:ea typeface="Inter" panose="02000503000000020004" pitchFamily="2" charset="0"/>
                      </a:endParaRPr>
                    </a:p>
                  </a:txBody>
                  <a:tcPr anchor="ctr"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Inter" panose="02000503000000020004" pitchFamily="2" charset="0"/>
                          <a:ea typeface="Inter" panose="02000503000000020004" pitchFamily="2" charset="0"/>
                          <a:cs typeface="+mn-cs"/>
                        </a:rPr>
                        <a:t>563</a:t>
                      </a:r>
                      <a:endParaRPr lang="ru-RU" sz="1400" dirty="0">
                        <a:latin typeface="Inter" panose="02000503000000020004" pitchFamily="2" charset="0"/>
                        <a:ea typeface="Inter" panose="02000503000000020004" pitchFamily="2" charset="0"/>
                      </a:endParaRPr>
                    </a:p>
                  </a:txBody>
                  <a:tcPr anchor="ctr"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Inter" panose="02000503000000020004" pitchFamily="2" charset="0"/>
                          <a:ea typeface="Inter" panose="02000503000000020004" pitchFamily="2" charset="0"/>
                          <a:cs typeface="+mn-cs"/>
                        </a:rPr>
                        <a:t>563</a:t>
                      </a:r>
                      <a:endParaRPr lang="ru-RU" sz="1400" dirty="0">
                        <a:latin typeface="Inter" panose="02000503000000020004" pitchFamily="2" charset="0"/>
                        <a:ea typeface="Inter" panose="02000503000000020004" pitchFamily="2" charset="0"/>
                      </a:endParaRPr>
                    </a:p>
                  </a:txBody>
                  <a:tcPr anchor="ctr"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Inter" panose="02000503000000020004" pitchFamily="2" charset="0"/>
                          <a:ea typeface="Inter" panose="02000503000000020004" pitchFamily="2" charset="0"/>
                          <a:cs typeface="+mn-cs"/>
                        </a:rPr>
                        <a:t>563</a:t>
                      </a:r>
                      <a:endParaRPr lang="ru-RU" sz="1400" dirty="0">
                        <a:latin typeface="Inter" panose="02000503000000020004" pitchFamily="2" charset="0"/>
                        <a:ea typeface="Inter" panose="02000503000000020004" pitchFamily="2" charset="0"/>
                      </a:endParaRPr>
                    </a:p>
                  </a:txBody>
                  <a:tcPr anchor="ctr"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Inter" panose="02000503000000020004" pitchFamily="2" charset="0"/>
                          <a:ea typeface="Inter" panose="02000503000000020004" pitchFamily="2" charset="0"/>
                          <a:cs typeface="+mn-cs"/>
                        </a:rPr>
                        <a:t>563</a:t>
                      </a:r>
                      <a:endParaRPr lang="ru-RU" sz="1400" dirty="0">
                        <a:latin typeface="Inter" panose="02000503000000020004" pitchFamily="2" charset="0"/>
                        <a:ea typeface="Inter" panose="02000503000000020004" pitchFamily="2" charset="0"/>
                      </a:endParaRPr>
                    </a:p>
                  </a:txBody>
                  <a:tcPr anchor="ctr"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Inter" panose="02000503000000020004" pitchFamily="2" charset="0"/>
                          <a:ea typeface="Inter" panose="02000503000000020004" pitchFamily="2" charset="0"/>
                          <a:cs typeface="+mn-cs"/>
                        </a:rPr>
                        <a:t>563</a:t>
                      </a:r>
                      <a:endParaRPr lang="ru-RU" sz="1400" dirty="0">
                        <a:latin typeface="Inter" panose="02000503000000020004" pitchFamily="2" charset="0"/>
                        <a:ea typeface="Inter" panose="02000503000000020004" pitchFamily="2" charset="0"/>
                      </a:endParaRPr>
                    </a:p>
                  </a:txBody>
                  <a:tcPr anchor="ctr"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576934118"/>
                  </a:ext>
                </a:extLst>
              </a:tr>
              <a:tr h="62118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Inter" panose="02000503000000020004" pitchFamily="2" charset="0"/>
                          <a:ea typeface="Inter" panose="02000503000000020004" pitchFamily="2" charset="0"/>
                          <a:cs typeface="+mj-cs"/>
                        </a:rPr>
                        <a:t>Разработка инвестиционной стратегии </a:t>
                      </a:r>
                      <a:br>
                        <a:rPr lang="ru-RU" sz="1200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Inter" panose="02000503000000020004" pitchFamily="2" charset="0"/>
                          <a:ea typeface="Inter" panose="02000503000000020004" pitchFamily="2" charset="0"/>
                          <a:cs typeface="+mj-cs"/>
                        </a:rPr>
                      </a:br>
                      <a:r>
                        <a:rPr lang="ru-RU" sz="1200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Inter" panose="02000503000000020004" pitchFamily="2" charset="0"/>
                          <a:ea typeface="Inter" panose="02000503000000020004" pitchFamily="2" charset="0"/>
                          <a:cs typeface="+mj-cs"/>
                        </a:rPr>
                        <a:t>и правовое регулирование</a:t>
                      </a:r>
                    </a:p>
                  </a:txBody>
                  <a:tcPr anchor="ctr"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Inter" panose="02000503000000020004" pitchFamily="2" charset="0"/>
                          <a:ea typeface="Inter" panose="02000503000000020004" pitchFamily="2" charset="0"/>
                          <a:cs typeface="+mn-cs"/>
                        </a:rPr>
                        <a:t>563</a:t>
                      </a:r>
                      <a:endParaRPr lang="ru-RU" sz="1400" dirty="0">
                        <a:latin typeface="Inter" panose="02000503000000020004" pitchFamily="2" charset="0"/>
                        <a:ea typeface="Inter" panose="02000503000000020004" pitchFamily="2" charset="0"/>
                      </a:endParaRPr>
                    </a:p>
                  </a:txBody>
                  <a:tcPr anchor="ctr"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Inter" panose="02000503000000020004" pitchFamily="2" charset="0"/>
                          <a:ea typeface="Inter" panose="02000503000000020004" pitchFamily="2" charset="0"/>
                          <a:cs typeface="+mn-cs"/>
                        </a:rPr>
                        <a:t>563</a:t>
                      </a:r>
                      <a:endParaRPr lang="ru-RU" sz="1400" dirty="0">
                        <a:latin typeface="Inter" panose="02000503000000020004" pitchFamily="2" charset="0"/>
                        <a:ea typeface="Inter" panose="02000503000000020004" pitchFamily="2" charset="0"/>
                      </a:endParaRPr>
                    </a:p>
                  </a:txBody>
                  <a:tcPr anchor="ctr"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Inter" panose="02000503000000020004" pitchFamily="2" charset="0"/>
                          <a:ea typeface="Inter" panose="02000503000000020004" pitchFamily="2" charset="0"/>
                          <a:cs typeface="+mn-cs"/>
                        </a:rPr>
                        <a:t>563</a:t>
                      </a:r>
                      <a:endParaRPr lang="ru-RU" sz="1400" dirty="0">
                        <a:latin typeface="Inter" panose="02000503000000020004" pitchFamily="2" charset="0"/>
                        <a:ea typeface="Inter" panose="02000503000000020004" pitchFamily="2" charset="0"/>
                      </a:endParaRPr>
                    </a:p>
                  </a:txBody>
                  <a:tcPr anchor="ctr"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Inter" panose="02000503000000020004" pitchFamily="2" charset="0"/>
                          <a:ea typeface="Inter" panose="02000503000000020004" pitchFamily="2" charset="0"/>
                          <a:cs typeface="+mn-cs"/>
                        </a:rPr>
                        <a:t>563</a:t>
                      </a:r>
                      <a:endParaRPr lang="ru-RU" sz="1400" dirty="0">
                        <a:latin typeface="Inter" panose="02000503000000020004" pitchFamily="2" charset="0"/>
                        <a:ea typeface="Inter" panose="02000503000000020004" pitchFamily="2" charset="0"/>
                      </a:endParaRPr>
                    </a:p>
                  </a:txBody>
                  <a:tcPr anchor="ctr"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Inter" panose="02000503000000020004" pitchFamily="2" charset="0"/>
                          <a:ea typeface="Inter" panose="02000503000000020004" pitchFamily="2" charset="0"/>
                          <a:cs typeface="+mn-cs"/>
                        </a:rPr>
                        <a:t>563</a:t>
                      </a:r>
                      <a:endParaRPr lang="ru-RU" sz="1400" dirty="0">
                        <a:latin typeface="Inter" panose="02000503000000020004" pitchFamily="2" charset="0"/>
                        <a:ea typeface="Inter" panose="02000503000000020004" pitchFamily="2" charset="0"/>
                      </a:endParaRPr>
                    </a:p>
                  </a:txBody>
                  <a:tcPr anchor="ctr"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Inter" panose="02000503000000020004" pitchFamily="2" charset="0"/>
                          <a:ea typeface="Inter" panose="02000503000000020004" pitchFamily="2" charset="0"/>
                          <a:cs typeface="+mn-cs"/>
                        </a:rPr>
                        <a:t>563</a:t>
                      </a:r>
                      <a:endParaRPr lang="ru-RU" sz="1400" dirty="0">
                        <a:latin typeface="Inter" panose="02000503000000020004" pitchFamily="2" charset="0"/>
                        <a:ea typeface="Inter" panose="02000503000000020004" pitchFamily="2" charset="0"/>
                      </a:endParaRPr>
                    </a:p>
                  </a:txBody>
                  <a:tcPr anchor="ctr"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3026808102"/>
                  </a:ext>
                </a:extLst>
              </a:tr>
              <a:tr h="621182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u-RU" sz="1200" b="1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Inter" panose="02000503000000020004" pitchFamily="2" charset="0"/>
                          <a:ea typeface="Inter" panose="02000503000000020004" pitchFamily="2" charset="0"/>
                          <a:cs typeface="+mj-cs"/>
                        </a:rPr>
                        <a:t>Сумма</a:t>
                      </a:r>
                    </a:p>
                  </a:txBody>
                  <a:tcPr anchor="ctr"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Inter" panose="02000503000000020004" pitchFamily="2" charset="0"/>
                          <a:ea typeface="Inter" panose="02000503000000020004" pitchFamily="2" charset="0"/>
                          <a:cs typeface="+mn-cs"/>
                        </a:rPr>
                        <a:t>563</a:t>
                      </a:r>
                      <a:endParaRPr lang="ru-RU" sz="1400" b="1" dirty="0">
                        <a:latin typeface="Inter" panose="02000503000000020004" pitchFamily="2" charset="0"/>
                        <a:ea typeface="Inter" panose="02000503000000020004" pitchFamily="2" charset="0"/>
                      </a:endParaRPr>
                    </a:p>
                  </a:txBody>
                  <a:tcPr anchor="ctr"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Inter" panose="02000503000000020004" pitchFamily="2" charset="0"/>
                          <a:ea typeface="Inter" panose="02000503000000020004" pitchFamily="2" charset="0"/>
                          <a:cs typeface="+mn-cs"/>
                        </a:rPr>
                        <a:t>563</a:t>
                      </a:r>
                      <a:endParaRPr lang="ru-RU" sz="1400" b="1" dirty="0">
                        <a:latin typeface="Inter" panose="02000503000000020004" pitchFamily="2" charset="0"/>
                        <a:ea typeface="Inter" panose="02000503000000020004" pitchFamily="2" charset="0"/>
                      </a:endParaRPr>
                    </a:p>
                  </a:txBody>
                  <a:tcPr anchor="ctr"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Inter" panose="02000503000000020004" pitchFamily="2" charset="0"/>
                          <a:ea typeface="Inter" panose="02000503000000020004" pitchFamily="2" charset="0"/>
                          <a:cs typeface="+mn-cs"/>
                        </a:rPr>
                        <a:t>563</a:t>
                      </a:r>
                      <a:endParaRPr lang="ru-RU" sz="1400" b="1" dirty="0">
                        <a:latin typeface="Inter" panose="02000503000000020004" pitchFamily="2" charset="0"/>
                        <a:ea typeface="Inter" panose="02000503000000020004" pitchFamily="2" charset="0"/>
                      </a:endParaRPr>
                    </a:p>
                  </a:txBody>
                  <a:tcPr anchor="ctr"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Inter" panose="02000503000000020004" pitchFamily="2" charset="0"/>
                          <a:ea typeface="Inter" panose="02000503000000020004" pitchFamily="2" charset="0"/>
                          <a:cs typeface="+mn-cs"/>
                        </a:rPr>
                        <a:t>563</a:t>
                      </a:r>
                      <a:endParaRPr lang="ru-RU" sz="1400" b="1" dirty="0">
                        <a:latin typeface="Inter" panose="02000503000000020004" pitchFamily="2" charset="0"/>
                        <a:ea typeface="Inter" panose="02000503000000020004" pitchFamily="2" charset="0"/>
                      </a:endParaRPr>
                    </a:p>
                  </a:txBody>
                  <a:tcPr anchor="ctr"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Inter" panose="02000503000000020004" pitchFamily="2" charset="0"/>
                          <a:ea typeface="Inter" panose="02000503000000020004" pitchFamily="2" charset="0"/>
                          <a:cs typeface="+mn-cs"/>
                        </a:rPr>
                        <a:t>563</a:t>
                      </a:r>
                      <a:endParaRPr lang="ru-RU" sz="1400" b="1" dirty="0">
                        <a:latin typeface="Inter" panose="02000503000000020004" pitchFamily="2" charset="0"/>
                        <a:ea typeface="Inter" panose="02000503000000020004" pitchFamily="2" charset="0"/>
                      </a:endParaRPr>
                    </a:p>
                  </a:txBody>
                  <a:tcPr anchor="ctr"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Inter" panose="02000503000000020004" pitchFamily="2" charset="0"/>
                          <a:ea typeface="Inter" panose="02000503000000020004" pitchFamily="2" charset="0"/>
                          <a:cs typeface="+mn-cs"/>
                        </a:rPr>
                        <a:t>563</a:t>
                      </a:r>
                      <a:endParaRPr lang="ru-RU" sz="1400" b="1" dirty="0">
                        <a:latin typeface="Inter" panose="02000503000000020004" pitchFamily="2" charset="0"/>
                        <a:ea typeface="Inter" panose="02000503000000020004" pitchFamily="2" charset="0"/>
                      </a:endParaRPr>
                    </a:p>
                  </a:txBody>
                  <a:tcPr anchor="ctr"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28204715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33606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Пример оформления слайда с диаграммой</a:t>
            </a: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344E9684-3DDD-4F96-A828-FFD327F574E4}" type="slidenum">
              <a:rPr lang="ru-RU" smtClean="0"/>
              <a:pPr/>
              <a:t>10</a:t>
            </a:fld>
            <a:endParaRPr lang="ru-RU" dirty="0"/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793442705"/>
              </p:ext>
            </p:extLst>
          </p:nvPr>
        </p:nvGraphicFramePr>
        <p:xfrm>
          <a:off x="386787" y="1671039"/>
          <a:ext cx="5102666" cy="40952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:p14="http://schemas.microsoft.com/office/powerpoint/2010/main" val="3539097371"/>
              </p:ext>
            </p:extLst>
          </p:nvPr>
        </p:nvGraphicFramePr>
        <p:xfrm>
          <a:off x="6096000" y="1671039"/>
          <a:ext cx="5102666" cy="40952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567425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Пример оформления слайда с диаграммой</a:t>
            </a: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344E9684-3DDD-4F96-A828-FFD327F574E4}" type="slidenum">
              <a:rPr lang="ru-RU" smtClean="0"/>
              <a:pPr/>
              <a:t>11</a:t>
            </a:fld>
            <a:endParaRPr lang="ru-RU" dirty="0"/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293285380"/>
              </p:ext>
            </p:extLst>
          </p:nvPr>
        </p:nvGraphicFramePr>
        <p:xfrm>
          <a:off x="458380" y="1556792"/>
          <a:ext cx="5472112" cy="41345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:p14="http://schemas.microsoft.com/office/powerpoint/2010/main" val="2920085828"/>
              </p:ext>
            </p:extLst>
          </p:nvPr>
        </p:nvGraphicFramePr>
        <p:xfrm>
          <a:off x="6389148" y="1556792"/>
          <a:ext cx="5472112" cy="41345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966981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344E9684-3DDD-4F96-A828-FFD327F574E4}" type="slidenum">
              <a:rPr lang="ru-RU" smtClean="0"/>
              <a:pPr/>
              <a:t>12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8618525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Документ" ma:contentTypeID="0x010100736053A2F54ADE4EA4AF310BFE6D8DF3" ma:contentTypeVersion="4" ma:contentTypeDescription="Создание документа." ma:contentTypeScope="" ma:versionID="a370a6c8714d07053426d9aaddfe6d5a">
  <xsd:schema xmlns:xsd="http://www.w3.org/2001/XMLSchema" xmlns:xs="http://www.w3.org/2001/XMLSchema" xmlns:p="http://schemas.microsoft.com/office/2006/metadata/properties" xmlns:ns2="0e83c130-be0f-4fde-96ca-c1c069348d37" targetNamespace="http://schemas.microsoft.com/office/2006/metadata/properties" ma:root="true" ma:fieldsID="f106e696cdaf9ca775dfdd5fc3346bd9" ns2:_="">
    <xsd:import namespace="0e83c130-be0f-4fde-96ca-c1c069348d3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e83c130-be0f-4fde-96ca-c1c069348d3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Тип контента"/>
        <xsd:element ref="dc:title" minOccurs="0" maxOccurs="1" ma:index="4" ma:displayName="Название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696264FF-748E-4204-B925-04E668E3FF54}">
  <ds:schemaRefs>
    <ds:schemaRef ds:uri="0e83c130-be0f-4fde-96ca-c1c069348d37"/>
    <ds:schemaRef ds:uri="http://schemas.microsoft.com/office/2006/documentManagement/types"/>
    <ds:schemaRef ds:uri="http://purl.org/dc/elements/1.1/"/>
    <ds:schemaRef ds:uri="http://schemas.microsoft.com/office/infopath/2007/PartnerControls"/>
    <ds:schemaRef ds:uri="http://schemas.microsoft.com/office/2006/metadata/properties"/>
    <ds:schemaRef ds:uri="http://purl.org/dc/dcmitype/"/>
    <ds:schemaRef ds:uri="http://schemas.openxmlformats.org/package/2006/metadata/core-properties"/>
    <ds:schemaRef ds:uri="http://purl.org/dc/terms/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1E34FF4A-0888-4E0E-A750-866D4F5B44F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e83c130-be0f-4fde-96ca-c1c069348d3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23C95D00-2B68-40A4-AFB1-7B372A59408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5805</TotalTime>
  <Words>325</Words>
  <Application>Microsoft Office PowerPoint</Application>
  <PresentationFormat>Широкоэкранный</PresentationFormat>
  <Paragraphs>102</Paragraphs>
  <Slides>12</Slides>
  <Notes>6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20" baseType="lpstr">
      <vt:lpstr>Arial</vt:lpstr>
      <vt:lpstr>Calibri</vt:lpstr>
      <vt:lpstr>Century Gothic</vt:lpstr>
      <vt:lpstr>Inter</vt:lpstr>
      <vt:lpstr>Murs Gothic Key</vt:lpstr>
      <vt:lpstr>Times New Roman</vt:lpstr>
      <vt:lpstr>Verdana</vt:lpstr>
      <vt:lpstr>Тема Office</vt:lpstr>
      <vt:lpstr>Рекомендации по оформлению презентации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Пример оформления слайда с текстом и фото</vt:lpstr>
      <vt:lpstr>Пример оформления слайда с текстом и графическими элементами</vt:lpstr>
      <vt:lpstr>Пример оформления слайда с таблицей</vt:lpstr>
      <vt:lpstr>Пример оформления слайда с диаграммой</vt:lpstr>
      <vt:lpstr>Пример оформления слайда с диаграммой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Архипов Руслан Евгеньевич</dc:creator>
  <cp:lastModifiedBy>Гусев Станислав Михайлович</cp:lastModifiedBy>
  <cp:revision>188</cp:revision>
  <dcterms:created xsi:type="dcterms:W3CDTF">2022-05-16T13:15:02Z</dcterms:created>
  <dcterms:modified xsi:type="dcterms:W3CDTF">2024-09-26T12:20:34Z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0x010100736053A2F54ADE4EA4AF310BFE6D8DF3</vt:lpwstr>
  </property>
</Properties>
</file>